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Arial Black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1" Type="http://schemas.openxmlformats.org/officeDocument/2006/relationships/font" Target="fonts/ArialBlack-regular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57fa1a6f66_0_30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57fa1a6f66_0_30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57fa1a6f66_0_3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57fa1a6f66_0_3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590601e5b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590601e5b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590601e5b5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590601e5b5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590601e5b5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590601e5b5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590601e5b5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590601e5b5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590601e5b5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590601e5b5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590601e5b5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590601e5b5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590601e5b5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590601e5b5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590601e5b5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590601e5b5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590601e5b5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590601e5b5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57fa1a6f66_0_30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57fa1a6f66_0_3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57fa1a6f66_0_3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57fa1a6f66_0_3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Lauren works at LinkedIn as one of their profile building trainers, and has an excellent example of a fully fleshed out profile.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f3fb22d6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f3fb22d6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Lauren works at LinkedIn as one of their profile building trainers, and has an excellent example of a fully fleshed out profile.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57fa1a6f66_0_32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157fa1a6f66_0_3230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57fa1a6f66_0_3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57fa1a6f66_0_3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57fa1a6f66_0_3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57fa1a6f66_0_3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should feel authentic. If you’re not bubbly or feel uncomfortable with humor, keep it friendly and direct. Read it outloud to yourself and make sure it tells a story.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57fa1a6f66_0_3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57fa1a6f66_0_3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57fa1a6f66_0_3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57fa1a6f66_0_3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57fa1a6f66_0_3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57fa1a6f66_0_3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57fa1a6f66_0_3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57fa1a6f66_0_3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57fa1a6f66_0_3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57fa1a6f66_0_3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57fa1a6f66_0_30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57fa1a6f66_0_30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5c611d797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5c611d797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57fa1a6f66_0_36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57fa1a6f66_0_3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5c611d7973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15c611d7973_0_15:notes"/>
          <p:cNvSpPr/>
          <p:nvPr>
            <p:ph idx="2" type="sldImg"/>
          </p:nvPr>
        </p:nvSpPr>
        <p:spPr>
          <a:xfrm>
            <a:off x="701951" y="1143000"/>
            <a:ext cx="5454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57fa1a6f66_0_36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57fa1a6f66_0_3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57fa1a6f66_0_36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57fa1a6f66_0_3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57fa1a6f66_0_3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57fa1a6f66_0_3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57fa1a6f66_0_30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57fa1a6f66_0_30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57fa1a6f66_0_30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57fa1a6f66_0_30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590601e5b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590601e5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57fa1a6f66_0_3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57fa1a6f66_0_3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57fa1a6f66_0_3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57fa1a6f66_0_3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57fa1a6f66_0_3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57fa1a6f66_0_3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3">
  <p:cSld name="Divider Slide 3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light, close&#10;&#10;Description automatically generated" id="51" name="Google Shape;5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/>
          <p:nvPr/>
        </p:nvSpPr>
        <p:spPr>
          <a:xfrm>
            <a:off x="342900" y="4886282"/>
            <a:ext cx="11829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EDGIO 2022 / CONFIDENTIAL</a:t>
            </a:r>
            <a:endParaRPr sz="1100"/>
          </a:p>
        </p:txBody>
      </p:sp>
      <p:sp>
        <p:nvSpPr>
          <p:cNvPr id="53" name="Google Shape;53;p13"/>
          <p:cNvSpPr txBox="1"/>
          <p:nvPr/>
        </p:nvSpPr>
        <p:spPr>
          <a:xfrm>
            <a:off x="7618253" y="4886282"/>
            <a:ext cx="1182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612261" y="729758"/>
            <a:ext cx="8065200" cy="36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591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  <a:defRPr b="1" i="0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Column Text - White">
  <p:cSld name="Single Column Text - Whit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56" name="Google Shape;5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/>
        </p:nvSpPr>
        <p:spPr>
          <a:xfrm>
            <a:off x="342900" y="4846526"/>
            <a:ext cx="11829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EDGIO 2022 / CONFIDENTIAL</a:t>
            </a:r>
            <a:endParaRPr sz="1100"/>
          </a:p>
        </p:txBody>
      </p:sp>
      <p:sp>
        <p:nvSpPr>
          <p:cNvPr id="58" name="Google Shape;58;p14"/>
          <p:cNvSpPr txBox="1"/>
          <p:nvPr/>
        </p:nvSpPr>
        <p:spPr>
          <a:xfrm>
            <a:off x="7618253" y="4846526"/>
            <a:ext cx="1182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342900" y="1183044"/>
            <a:ext cx="70683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b="1" i="0" sz="2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2" type="body"/>
          </p:nvPr>
        </p:nvSpPr>
        <p:spPr>
          <a:xfrm>
            <a:off x="342900" y="3029219"/>
            <a:ext cx="7068300" cy="14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rtl="0" algn="l">
              <a:lnSpc>
                <a:spcPct val="1075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▪"/>
              <a:defRPr b="0" i="0"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3" type="body"/>
          </p:nvPr>
        </p:nvSpPr>
        <p:spPr>
          <a:xfrm>
            <a:off x="342900" y="1603877"/>
            <a:ext cx="7068300" cy="13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0" i="0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4" type="body"/>
          </p:nvPr>
        </p:nvSpPr>
        <p:spPr>
          <a:xfrm>
            <a:off x="342900" y="205740"/>
            <a:ext cx="75093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b="1" i="0" sz="27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Slide">
  <p:cSld name="Agenda Slid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nvertebrate, coelenterate, hydrozoan&#10;&#10;Description automatically generated" id="64" name="Google Shape;6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>
            <p:ph idx="1" type="body"/>
          </p:nvPr>
        </p:nvSpPr>
        <p:spPr>
          <a:xfrm>
            <a:off x="342900" y="205740"/>
            <a:ext cx="75093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b="1" i="0" sz="27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2" type="body"/>
          </p:nvPr>
        </p:nvSpPr>
        <p:spPr>
          <a:xfrm>
            <a:off x="342900" y="1183044"/>
            <a:ext cx="40680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i="0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3" type="body"/>
          </p:nvPr>
        </p:nvSpPr>
        <p:spPr>
          <a:xfrm>
            <a:off x="342900" y="1611007"/>
            <a:ext cx="4068000" cy="28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rtl="0" algn="l">
              <a:lnSpc>
                <a:spcPct val="1075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b="0" i="0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5"/>
          <p:cNvSpPr txBox="1"/>
          <p:nvPr/>
        </p:nvSpPr>
        <p:spPr>
          <a:xfrm>
            <a:off x="342900" y="4886282"/>
            <a:ext cx="11829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EDGIO 2022 / CONFIDENTIAL</a:t>
            </a:r>
            <a:endParaRPr sz="1100"/>
          </a:p>
        </p:txBody>
      </p:sp>
      <p:sp>
        <p:nvSpPr>
          <p:cNvPr id="69" name="Google Shape;69;p15"/>
          <p:cNvSpPr txBox="1"/>
          <p:nvPr/>
        </p:nvSpPr>
        <p:spPr>
          <a:xfrm>
            <a:off x="7618253" y="4886282"/>
            <a:ext cx="1182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Column Text - White 1">
  <p:cSld name="Single Column Text - White 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71" name="Google Shape;7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342900" y="205740"/>
            <a:ext cx="75093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b="1" i="0" sz="27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2" type="body"/>
          </p:nvPr>
        </p:nvSpPr>
        <p:spPr>
          <a:xfrm>
            <a:off x="342900" y="1183044"/>
            <a:ext cx="70683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b="1" i="0" sz="2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3" type="body"/>
          </p:nvPr>
        </p:nvSpPr>
        <p:spPr>
          <a:xfrm>
            <a:off x="342900" y="3029219"/>
            <a:ext cx="7068300" cy="14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rtl="0" algn="l">
              <a:lnSpc>
                <a:spcPct val="1075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▪"/>
              <a:defRPr b="0" i="0"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4" type="body"/>
          </p:nvPr>
        </p:nvSpPr>
        <p:spPr>
          <a:xfrm>
            <a:off x="342900" y="1603877"/>
            <a:ext cx="7068300" cy="13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0" i="0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16"/>
          <p:cNvSpPr txBox="1"/>
          <p:nvPr/>
        </p:nvSpPr>
        <p:spPr>
          <a:xfrm>
            <a:off x="342900" y="4886282"/>
            <a:ext cx="11829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EDGIO 2022 / CONFIDENTIAL</a:t>
            </a:r>
            <a:endParaRPr sz="1100"/>
          </a:p>
        </p:txBody>
      </p:sp>
      <p:sp>
        <p:nvSpPr>
          <p:cNvPr id="77" name="Google Shape;77;p16"/>
          <p:cNvSpPr txBox="1"/>
          <p:nvPr/>
        </p:nvSpPr>
        <p:spPr>
          <a:xfrm>
            <a:off x="7618253" y="4886282"/>
            <a:ext cx="1182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Column Text - Black 1">
  <p:cSld name="Single Column Text - Black 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&#10;&#10;Description automatically generated" id="79" name="Google Shape;7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42900" y="205740"/>
            <a:ext cx="75093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b="1" i="0" sz="27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2" type="body"/>
          </p:nvPr>
        </p:nvSpPr>
        <p:spPr>
          <a:xfrm>
            <a:off x="342900" y="1183044"/>
            <a:ext cx="70683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 i="0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3" type="body"/>
          </p:nvPr>
        </p:nvSpPr>
        <p:spPr>
          <a:xfrm>
            <a:off x="342900" y="3029219"/>
            <a:ext cx="7068300" cy="14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rtl="0" algn="l">
              <a:lnSpc>
                <a:spcPct val="1075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b="0" i="0"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4" type="body"/>
          </p:nvPr>
        </p:nvSpPr>
        <p:spPr>
          <a:xfrm>
            <a:off x="342900" y="1603877"/>
            <a:ext cx="7068300" cy="13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b="0" i="0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17"/>
          <p:cNvSpPr txBox="1"/>
          <p:nvPr/>
        </p:nvSpPr>
        <p:spPr>
          <a:xfrm>
            <a:off x="342900" y="4886282"/>
            <a:ext cx="11829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EDGIO 2022 / CONFIDENTIAL</a:t>
            </a:r>
            <a:endParaRPr sz="1100"/>
          </a:p>
        </p:txBody>
      </p:sp>
      <p:sp>
        <p:nvSpPr>
          <p:cNvPr id="85" name="Google Shape;85;p17"/>
          <p:cNvSpPr txBox="1"/>
          <p:nvPr/>
        </p:nvSpPr>
        <p:spPr>
          <a:xfrm>
            <a:off x="7618253" y="4886282"/>
            <a:ext cx="1182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Text, Half Image - White 1">
  <p:cSld name="Half Text, Half Image - White 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website&#10;&#10;Description automatically generated" id="87" name="Google Shape;8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/>
          <p:nvPr/>
        </p:nvSpPr>
        <p:spPr>
          <a:xfrm>
            <a:off x="7618253" y="4846526"/>
            <a:ext cx="1182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42900" y="1183044"/>
            <a:ext cx="4435500" cy="3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b="1" i="0" sz="2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idx="2" type="body"/>
          </p:nvPr>
        </p:nvSpPr>
        <p:spPr>
          <a:xfrm>
            <a:off x="342900" y="3715020"/>
            <a:ext cx="44355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04800" lvl="0" marL="457200" marR="0" rtl="0" algn="l">
              <a:lnSpc>
                <a:spcPct val="1075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▪"/>
              <a:defRPr b="0" i="0" sz="1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3" type="body"/>
          </p:nvPr>
        </p:nvSpPr>
        <p:spPr>
          <a:xfrm>
            <a:off x="342901" y="1603877"/>
            <a:ext cx="4435500" cy="18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b="0" i="0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18"/>
          <p:cNvSpPr txBox="1"/>
          <p:nvPr/>
        </p:nvSpPr>
        <p:spPr>
          <a:xfrm>
            <a:off x="342900" y="4846526"/>
            <a:ext cx="11829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EDGIO 2022 / CONFIDENTIAL</a:t>
            </a:r>
            <a:endParaRPr sz="1100"/>
          </a:p>
        </p:txBody>
      </p:sp>
      <p:sp>
        <p:nvSpPr>
          <p:cNvPr id="93" name="Google Shape;93;p18"/>
          <p:cNvSpPr txBox="1"/>
          <p:nvPr>
            <p:ph idx="4" type="body"/>
          </p:nvPr>
        </p:nvSpPr>
        <p:spPr>
          <a:xfrm>
            <a:off x="342900" y="205740"/>
            <a:ext cx="75093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b="1" i="0" sz="27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2 - Dark">
  <p:cSld name="Divider Slide 2 - Dark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flower&#10;&#10;Description automatically generated" id="95" name="Google Shape;95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 txBox="1"/>
          <p:nvPr/>
        </p:nvSpPr>
        <p:spPr>
          <a:xfrm>
            <a:off x="342900" y="4886282"/>
            <a:ext cx="11829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EDGIO 2022 / CONFIDENTIAL</a:t>
            </a:r>
            <a:endParaRPr sz="1100"/>
          </a:p>
        </p:txBody>
      </p:sp>
      <p:sp>
        <p:nvSpPr>
          <p:cNvPr id="97" name="Google Shape;97;p19"/>
          <p:cNvSpPr txBox="1"/>
          <p:nvPr/>
        </p:nvSpPr>
        <p:spPr>
          <a:xfrm>
            <a:off x="7618253" y="4886282"/>
            <a:ext cx="1182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612261" y="729758"/>
            <a:ext cx="8065200" cy="36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591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  <a:defRPr b="1" i="0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Thank You Slid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omestic cat&#10;&#10;Description automatically generated" id="100" name="Google Shape;100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1604773" y="1840934"/>
            <a:ext cx="5934300" cy="17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rtl="0" algn="ctr">
              <a:lnSpc>
                <a:spcPct val="117083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  <a:defRPr b="1" i="0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2" name="Google Shape;102;p20"/>
          <p:cNvSpPr/>
          <p:nvPr/>
        </p:nvSpPr>
        <p:spPr>
          <a:xfrm flipH="1">
            <a:off x="6717000" y="2714017"/>
            <a:ext cx="2427000" cy="24297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&#10;&#10;Description automatically generated" id="103" name="Google Shape;10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9493" y="4359846"/>
            <a:ext cx="1317717" cy="52914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/>
          <p:nvPr/>
        </p:nvSpPr>
        <p:spPr>
          <a:xfrm>
            <a:off x="8934449" y="4734461"/>
            <a:ext cx="105000" cy="70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with Paragraph 2">
  <p:cSld name="Divider Slide with Paragraph 2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nvertebrate&#10;&#10;Description automatically generated" id="106" name="Google Shape;10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731376" y="432366"/>
            <a:ext cx="7484400" cy="2609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  <a:defRPr b="1" i="0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8" name="Google Shape;108;p21"/>
          <p:cNvSpPr txBox="1"/>
          <p:nvPr>
            <p:ph idx="2" type="body"/>
          </p:nvPr>
        </p:nvSpPr>
        <p:spPr>
          <a:xfrm>
            <a:off x="731376" y="3106177"/>
            <a:ext cx="7484400" cy="16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9" name="Google Shape;109;p21"/>
          <p:cNvSpPr txBox="1"/>
          <p:nvPr/>
        </p:nvSpPr>
        <p:spPr>
          <a:xfrm>
            <a:off x="342900" y="4886282"/>
            <a:ext cx="11829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EDGIO 2022 / CONFIDENTIAL</a:t>
            </a:r>
            <a:endParaRPr sz="1100"/>
          </a:p>
        </p:txBody>
      </p:sp>
      <p:sp>
        <p:nvSpPr>
          <p:cNvPr id="110" name="Google Shape;110;p21"/>
          <p:cNvSpPr txBox="1"/>
          <p:nvPr/>
        </p:nvSpPr>
        <p:spPr>
          <a:xfrm>
            <a:off x="7618253" y="4886282"/>
            <a:ext cx="1182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 3 - Dark">
  <p:cSld name="Divider Slide 3 - Dark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ark, light, close&#10;&#10;Description automatically generated" id="112" name="Google Shape;11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2"/>
          <p:cNvSpPr txBox="1"/>
          <p:nvPr/>
        </p:nvSpPr>
        <p:spPr>
          <a:xfrm>
            <a:off x="342900" y="4886282"/>
            <a:ext cx="11829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0" i="0" lang="en" sz="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EDGIO 2022 / CONFIDENTIAL</a:t>
            </a:r>
            <a:endParaRPr sz="1100"/>
          </a:p>
        </p:txBody>
      </p:sp>
      <p:sp>
        <p:nvSpPr>
          <p:cNvPr id="114" name="Google Shape;114;p22"/>
          <p:cNvSpPr txBox="1"/>
          <p:nvPr/>
        </p:nvSpPr>
        <p:spPr>
          <a:xfrm>
            <a:off x="7618253" y="4886282"/>
            <a:ext cx="11829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2"/>
          <p:cNvSpPr txBox="1"/>
          <p:nvPr>
            <p:ph idx="1" type="body"/>
          </p:nvPr>
        </p:nvSpPr>
        <p:spPr>
          <a:xfrm>
            <a:off x="612261" y="729758"/>
            <a:ext cx="8065200" cy="36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rtl="0" algn="l">
              <a:lnSpc>
                <a:spcPct val="1591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  <a:defRPr b="1" i="0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6.png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Relationship Id="rId8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Relationship Id="rId8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Relationship Id="rId8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Relationship Id="rId8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Relationship Id="rId8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Relationship Id="rId8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Relationship Id="rId8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Relationship Id="rId8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Relationship Id="rId8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8.png"/><Relationship Id="rId4" Type="http://schemas.openxmlformats.org/officeDocument/2006/relationships/image" Target="../media/image38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drive.google.com/drive/folders/1MZObT7MEYpUt2dhvFABvR53_WtWKLDo-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jpg"/><Relationship Id="rId4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g"/><Relationship Id="rId4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Relationship Id="rId4" Type="http://schemas.openxmlformats.org/officeDocument/2006/relationships/image" Target="../media/image5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Relationship Id="rId4" Type="http://schemas.openxmlformats.org/officeDocument/2006/relationships/image" Target="../media/image41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Relationship Id="rId4" Type="http://schemas.openxmlformats.org/officeDocument/2006/relationships/image" Target="../media/image40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jpg"/><Relationship Id="rId4" Type="http://schemas.openxmlformats.org/officeDocument/2006/relationships/image" Target="../media/image54.gif"/><Relationship Id="rId5" Type="http://schemas.openxmlformats.org/officeDocument/2006/relationships/image" Target="../media/image37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5.jpg"/><Relationship Id="rId4" Type="http://schemas.openxmlformats.org/officeDocument/2006/relationships/image" Target="../media/image43.png"/><Relationship Id="rId5" Type="http://schemas.openxmlformats.org/officeDocument/2006/relationships/image" Target="../media/image37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jpg"/><Relationship Id="rId4" Type="http://schemas.openxmlformats.org/officeDocument/2006/relationships/image" Target="../media/image53.png"/><Relationship Id="rId5" Type="http://schemas.openxmlformats.org/officeDocument/2006/relationships/image" Target="../media/image37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jpg"/><Relationship Id="rId4" Type="http://schemas.openxmlformats.org/officeDocument/2006/relationships/image" Target="../media/image55.png"/><Relationship Id="rId5" Type="http://schemas.openxmlformats.org/officeDocument/2006/relationships/image" Target="../media/image56.jpg"/><Relationship Id="rId6" Type="http://schemas.openxmlformats.org/officeDocument/2006/relationships/image" Target="../media/image57.jpg"/><Relationship Id="rId7" Type="http://schemas.openxmlformats.org/officeDocument/2006/relationships/image" Target="../media/image38.gif"/><Relationship Id="rId8" Type="http://schemas.openxmlformats.org/officeDocument/2006/relationships/image" Target="../media/image5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linkedin.com/feed/update/urn:li:activity:6979097305337450496" TargetMode="External"/><Relationship Id="rId4" Type="http://schemas.openxmlformats.org/officeDocument/2006/relationships/hyperlink" Target="https://www.linkedin.com/feed/update/urn:li:activity:6962543013000552448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.jpg"/><Relationship Id="rId4" Type="http://schemas.openxmlformats.org/officeDocument/2006/relationships/image" Target="../media/image46.jpg"/><Relationship Id="rId5" Type="http://schemas.openxmlformats.org/officeDocument/2006/relationships/image" Target="../media/image49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7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hyperlink" Target="https://www.linkedin.com/in/jane-doe-b18950251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/>
        </p:nvSpPr>
        <p:spPr>
          <a:xfrm>
            <a:off x="5390475" y="760475"/>
            <a:ext cx="30093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None/>
            </a:pPr>
            <a:r>
              <a:rPr b="1" lang="en" sz="41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Let’s Do LinkedIn!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21" name="Google Shape;121;p23"/>
          <p:cNvSpPr txBox="1"/>
          <p:nvPr>
            <p:ph idx="4294967295" type="body"/>
          </p:nvPr>
        </p:nvSpPr>
        <p:spPr>
          <a:xfrm>
            <a:off x="4617225" y="4143100"/>
            <a:ext cx="41880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2000"/>
              <a:buNone/>
            </a:pPr>
            <a:r>
              <a:rPr i="1" lang="en" sz="1700"/>
              <a:t>What LinkedIn Can Do For You and Edgio</a:t>
            </a:r>
            <a:endParaRPr i="1" sz="1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/>
          <p:nvPr/>
        </p:nvSpPr>
        <p:spPr>
          <a:xfrm>
            <a:off x="206500" y="644825"/>
            <a:ext cx="3510000" cy="4120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2"/>
          <p:cNvSpPr txBox="1"/>
          <p:nvPr>
            <p:ph idx="1" type="body"/>
          </p:nvPr>
        </p:nvSpPr>
        <p:spPr>
          <a:xfrm>
            <a:off x="292900" y="1149275"/>
            <a:ext cx="333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The photo should be professional but can show personality if that’s comfortable for you</a:t>
            </a:r>
            <a:br>
              <a:rPr lang="en" sz="1700"/>
            </a:b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Try to use an up-to-date headshot </a:t>
            </a:r>
            <a:br>
              <a:rPr lang="en" sz="1700"/>
            </a:b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Remember that LinkedIn puts all profile pics in round frames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184" name="Google Shape;18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6475" y="126475"/>
            <a:ext cx="2415450" cy="20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6475" y="2193650"/>
            <a:ext cx="2415450" cy="215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1925" y="2193650"/>
            <a:ext cx="2348025" cy="2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01925" y="126475"/>
            <a:ext cx="2348025" cy="20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2"/>
          <p:cNvSpPr/>
          <p:nvPr/>
        </p:nvSpPr>
        <p:spPr>
          <a:xfrm>
            <a:off x="4186475" y="4346050"/>
            <a:ext cx="4763400" cy="621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2"/>
          <p:cNvSpPr txBox="1"/>
          <p:nvPr>
            <p:ph idx="1" type="body"/>
          </p:nvPr>
        </p:nvSpPr>
        <p:spPr>
          <a:xfrm>
            <a:off x="4143275" y="4403650"/>
            <a:ext cx="4806600" cy="6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35"/>
              <a:t>Actual profile pics of LinkedIn employees</a:t>
            </a:r>
            <a:endParaRPr sz="17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190" name="Google Shape;190;p32"/>
          <p:cNvSpPr txBox="1"/>
          <p:nvPr>
            <p:ph type="title"/>
          </p:nvPr>
        </p:nvSpPr>
        <p:spPr>
          <a:xfrm>
            <a:off x="397600" y="748625"/>
            <a:ext cx="124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Photos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>
            <a:off x="193000" y="140575"/>
            <a:ext cx="8724600" cy="485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3"/>
          <p:cNvSpPr txBox="1"/>
          <p:nvPr>
            <p:ph type="title"/>
          </p:nvPr>
        </p:nvSpPr>
        <p:spPr>
          <a:xfrm>
            <a:off x="311700" y="72125"/>
            <a:ext cx="436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33"/>
          <p:cNvPicPr preferRelativeResize="0"/>
          <p:nvPr/>
        </p:nvPicPr>
        <p:blipFill rotWithShape="1">
          <a:blip r:embed="rId4">
            <a:alphaModFix/>
          </a:blip>
          <a:srcRect b="3418" l="1997" r="66039" t="0"/>
          <a:stretch/>
        </p:blipFill>
        <p:spPr>
          <a:xfrm>
            <a:off x="2819900" y="2753325"/>
            <a:ext cx="139437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3"/>
          <p:cNvPicPr preferRelativeResize="0"/>
          <p:nvPr/>
        </p:nvPicPr>
        <p:blipFill rotWithShape="1">
          <a:blip r:embed="rId5">
            <a:alphaModFix/>
          </a:blip>
          <a:srcRect b="0" l="0" r="66152" t="0"/>
          <a:stretch/>
        </p:blipFill>
        <p:spPr>
          <a:xfrm>
            <a:off x="6554025" y="664213"/>
            <a:ext cx="1481526" cy="186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3"/>
          <p:cNvPicPr preferRelativeResize="0"/>
          <p:nvPr/>
        </p:nvPicPr>
        <p:blipFill rotWithShape="1">
          <a:blip r:embed="rId6">
            <a:alphaModFix/>
          </a:blip>
          <a:srcRect b="0" l="0" r="65699" t="0"/>
          <a:stretch/>
        </p:blipFill>
        <p:spPr>
          <a:xfrm>
            <a:off x="1062575" y="632300"/>
            <a:ext cx="1532232" cy="19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3"/>
          <p:cNvPicPr preferRelativeResize="0"/>
          <p:nvPr/>
        </p:nvPicPr>
        <p:blipFill rotWithShape="1">
          <a:blip r:embed="rId7">
            <a:alphaModFix/>
          </a:blip>
          <a:srcRect b="0" l="0" r="66153" t="0"/>
          <a:stretch/>
        </p:blipFill>
        <p:spPr>
          <a:xfrm>
            <a:off x="4639825" y="665438"/>
            <a:ext cx="1532226" cy="186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/>
          <p:cNvPicPr preferRelativeResize="0"/>
          <p:nvPr/>
        </p:nvPicPr>
        <p:blipFill rotWithShape="1">
          <a:blip r:embed="rId8">
            <a:alphaModFix/>
          </a:blip>
          <a:srcRect b="0" l="0" r="66582" t="0"/>
          <a:stretch/>
        </p:blipFill>
        <p:spPr>
          <a:xfrm>
            <a:off x="2776325" y="633793"/>
            <a:ext cx="1481525" cy="190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3"/>
          <p:cNvPicPr preferRelativeResize="0"/>
          <p:nvPr/>
        </p:nvPicPr>
        <p:blipFill rotWithShape="1">
          <a:blip r:embed="rId9">
            <a:alphaModFix/>
          </a:blip>
          <a:srcRect b="0" l="8644" r="8478" t="2372"/>
          <a:stretch/>
        </p:blipFill>
        <p:spPr>
          <a:xfrm>
            <a:off x="1062575" y="2753325"/>
            <a:ext cx="1608475" cy="17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3"/>
          <p:cNvPicPr preferRelativeResize="0"/>
          <p:nvPr/>
        </p:nvPicPr>
        <p:blipFill rotWithShape="1">
          <a:blip r:embed="rId10">
            <a:alphaModFix/>
          </a:blip>
          <a:srcRect b="0" l="8768" r="6016" t="0"/>
          <a:stretch/>
        </p:blipFill>
        <p:spPr>
          <a:xfrm>
            <a:off x="4692575" y="2535738"/>
            <a:ext cx="142672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3"/>
          <p:cNvPicPr preferRelativeResize="0"/>
          <p:nvPr/>
        </p:nvPicPr>
        <p:blipFill rotWithShape="1">
          <a:blip r:embed="rId11">
            <a:alphaModFix/>
          </a:blip>
          <a:srcRect b="6435" l="0" r="66536" t="5644"/>
          <a:stretch/>
        </p:blipFill>
        <p:spPr>
          <a:xfrm>
            <a:off x="6503325" y="2715850"/>
            <a:ext cx="1656249" cy="1654275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4"/>
          <p:cNvSpPr/>
          <p:nvPr/>
        </p:nvSpPr>
        <p:spPr>
          <a:xfrm>
            <a:off x="193000" y="140575"/>
            <a:ext cx="8724600" cy="485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4"/>
          <p:cNvSpPr txBox="1"/>
          <p:nvPr>
            <p:ph type="title"/>
          </p:nvPr>
        </p:nvSpPr>
        <p:spPr>
          <a:xfrm>
            <a:off x="311700" y="72125"/>
            <a:ext cx="436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4"/>
          <p:cNvPicPr preferRelativeResize="0"/>
          <p:nvPr/>
        </p:nvPicPr>
        <p:blipFill rotWithShape="1">
          <a:blip r:embed="rId4">
            <a:alphaModFix/>
          </a:blip>
          <a:srcRect b="3418" l="1997" r="66039" t="0"/>
          <a:stretch/>
        </p:blipFill>
        <p:spPr>
          <a:xfrm>
            <a:off x="2819900" y="2753325"/>
            <a:ext cx="139437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4"/>
          <p:cNvPicPr preferRelativeResize="0"/>
          <p:nvPr/>
        </p:nvPicPr>
        <p:blipFill rotWithShape="1">
          <a:blip r:embed="rId5">
            <a:alphaModFix/>
          </a:blip>
          <a:srcRect b="0" l="0" r="66152" t="0"/>
          <a:stretch/>
        </p:blipFill>
        <p:spPr>
          <a:xfrm>
            <a:off x="6554025" y="664213"/>
            <a:ext cx="1481526" cy="186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4"/>
          <p:cNvPicPr preferRelativeResize="0"/>
          <p:nvPr/>
        </p:nvPicPr>
        <p:blipFill rotWithShape="1">
          <a:blip r:embed="rId6">
            <a:alphaModFix/>
          </a:blip>
          <a:srcRect b="0" l="0" r="65699" t="0"/>
          <a:stretch/>
        </p:blipFill>
        <p:spPr>
          <a:xfrm>
            <a:off x="1062575" y="620225"/>
            <a:ext cx="1532232" cy="19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4"/>
          <p:cNvPicPr preferRelativeResize="0"/>
          <p:nvPr/>
        </p:nvPicPr>
        <p:blipFill rotWithShape="1">
          <a:blip r:embed="rId7">
            <a:alphaModFix/>
          </a:blip>
          <a:srcRect b="0" l="0" r="66153" t="0"/>
          <a:stretch/>
        </p:blipFill>
        <p:spPr>
          <a:xfrm>
            <a:off x="4639825" y="665438"/>
            <a:ext cx="1532226" cy="186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4"/>
          <p:cNvPicPr preferRelativeResize="0"/>
          <p:nvPr/>
        </p:nvPicPr>
        <p:blipFill rotWithShape="1">
          <a:blip r:embed="rId8">
            <a:alphaModFix/>
          </a:blip>
          <a:srcRect b="0" l="0" r="66582" t="0"/>
          <a:stretch/>
        </p:blipFill>
        <p:spPr>
          <a:xfrm>
            <a:off x="2776325" y="633793"/>
            <a:ext cx="1481525" cy="190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4"/>
          <p:cNvPicPr preferRelativeResize="0"/>
          <p:nvPr/>
        </p:nvPicPr>
        <p:blipFill rotWithShape="1">
          <a:blip r:embed="rId9">
            <a:alphaModFix/>
          </a:blip>
          <a:srcRect b="0" l="8644" r="8478" t="2372"/>
          <a:stretch/>
        </p:blipFill>
        <p:spPr>
          <a:xfrm>
            <a:off x="1062575" y="2753325"/>
            <a:ext cx="1608475" cy="17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4"/>
          <p:cNvPicPr preferRelativeResize="0"/>
          <p:nvPr/>
        </p:nvPicPr>
        <p:blipFill rotWithShape="1">
          <a:blip r:embed="rId10">
            <a:alphaModFix/>
          </a:blip>
          <a:srcRect b="0" l="8768" r="6016" t="0"/>
          <a:stretch/>
        </p:blipFill>
        <p:spPr>
          <a:xfrm>
            <a:off x="4692575" y="2535738"/>
            <a:ext cx="142672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4"/>
          <p:cNvPicPr preferRelativeResize="0"/>
          <p:nvPr/>
        </p:nvPicPr>
        <p:blipFill rotWithShape="1">
          <a:blip r:embed="rId11">
            <a:alphaModFix/>
          </a:blip>
          <a:srcRect b="6435" l="0" r="66536" t="5644"/>
          <a:stretch/>
        </p:blipFill>
        <p:spPr>
          <a:xfrm>
            <a:off x="6503325" y="2715850"/>
            <a:ext cx="1656249" cy="1654275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9" name="Google Shape;219;p34"/>
          <p:cNvSpPr txBox="1"/>
          <p:nvPr>
            <p:ph idx="1" type="body"/>
          </p:nvPr>
        </p:nvSpPr>
        <p:spPr>
          <a:xfrm>
            <a:off x="1062625" y="2192325"/>
            <a:ext cx="15321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35"/>
              <a:t>Too far away</a:t>
            </a:r>
            <a:endParaRPr sz="17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/>
          <p:nvPr/>
        </p:nvSpPr>
        <p:spPr>
          <a:xfrm>
            <a:off x="193000" y="140575"/>
            <a:ext cx="8724600" cy="485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5"/>
          <p:cNvSpPr txBox="1"/>
          <p:nvPr>
            <p:ph type="title"/>
          </p:nvPr>
        </p:nvSpPr>
        <p:spPr>
          <a:xfrm>
            <a:off x="311700" y="72125"/>
            <a:ext cx="436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35"/>
          <p:cNvPicPr preferRelativeResize="0"/>
          <p:nvPr/>
        </p:nvPicPr>
        <p:blipFill rotWithShape="1">
          <a:blip r:embed="rId4">
            <a:alphaModFix/>
          </a:blip>
          <a:srcRect b="3418" l="1997" r="66039" t="0"/>
          <a:stretch/>
        </p:blipFill>
        <p:spPr>
          <a:xfrm>
            <a:off x="2819900" y="2753325"/>
            <a:ext cx="139437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5"/>
          <p:cNvPicPr preferRelativeResize="0"/>
          <p:nvPr/>
        </p:nvPicPr>
        <p:blipFill rotWithShape="1">
          <a:blip r:embed="rId5">
            <a:alphaModFix/>
          </a:blip>
          <a:srcRect b="0" l="0" r="66152" t="0"/>
          <a:stretch/>
        </p:blipFill>
        <p:spPr>
          <a:xfrm>
            <a:off x="6554025" y="664213"/>
            <a:ext cx="1481526" cy="186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5"/>
          <p:cNvPicPr preferRelativeResize="0"/>
          <p:nvPr/>
        </p:nvPicPr>
        <p:blipFill rotWithShape="1">
          <a:blip r:embed="rId6">
            <a:alphaModFix/>
          </a:blip>
          <a:srcRect b="0" l="0" r="65699" t="0"/>
          <a:stretch/>
        </p:blipFill>
        <p:spPr>
          <a:xfrm>
            <a:off x="1062575" y="620225"/>
            <a:ext cx="1532232" cy="19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5"/>
          <p:cNvPicPr preferRelativeResize="0"/>
          <p:nvPr/>
        </p:nvPicPr>
        <p:blipFill rotWithShape="1">
          <a:blip r:embed="rId7">
            <a:alphaModFix/>
          </a:blip>
          <a:srcRect b="0" l="0" r="66153" t="0"/>
          <a:stretch/>
        </p:blipFill>
        <p:spPr>
          <a:xfrm>
            <a:off x="4639825" y="665438"/>
            <a:ext cx="1532226" cy="186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5"/>
          <p:cNvPicPr preferRelativeResize="0"/>
          <p:nvPr/>
        </p:nvPicPr>
        <p:blipFill rotWithShape="1">
          <a:blip r:embed="rId8">
            <a:alphaModFix/>
          </a:blip>
          <a:srcRect b="0" l="0" r="66582" t="0"/>
          <a:stretch/>
        </p:blipFill>
        <p:spPr>
          <a:xfrm>
            <a:off x="2776325" y="633793"/>
            <a:ext cx="1481525" cy="190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5"/>
          <p:cNvPicPr preferRelativeResize="0"/>
          <p:nvPr/>
        </p:nvPicPr>
        <p:blipFill rotWithShape="1">
          <a:blip r:embed="rId9">
            <a:alphaModFix/>
          </a:blip>
          <a:srcRect b="0" l="8644" r="8478" t="2372"/>
          <a:stretch/>
        </p:blipFill>
        <p:spPr>
          <a:xfrm>
            <a:off x="1062575" y="2753325"/>
            <a:ext cx="1608475" cy="17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5"/>
          <p:cNvPicPr preferRelativeResize="0"/>
          <p:nvPr/>
        </p:nvPicPr>
        <p:blipFill rotWithShape="1">
          <a:blip r:embed="rId10">
            <a:alphaModFix/>
          </a:blip>
          <a:srcRect b="0" l="8768" r="6016" t="0"/>
          <a:stretch/>
        </p:blipFill>
        <p:spPr>
          <a:xfrm>
            <a:off x="4692575" y="2535738"/>
            <a:ext cx="142672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5"/>
          <p:cNvPicPr preferRelativeResize="0"/>
          <p:nvPr/>
        </p:nvPicPr>
        <p:blipFill rotWithShape="1">
          <a:blip r:embed="rId11">
            <a:alphaModFix/>
          </a:blip>
          <a:srcRect b="6435" l="0" r="66536" t="5644"/>
          <a:stretch/>
        </p:blipFill>
        <p:spPr>
          <a:xfrm>
            <a:off x="6503325" y="2715850"/>
            <a:ext cx="1656249" cy="1654275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4" name="Google Shape;234;p35"/>
          <p:cNvSpPr txBox="1"/>
          <p:nvPr>
            <p:ph idx="1" type="body"/>
          </p:nvPr>
        </p:nvSpPr>
        <p:spPr>
          <a:xfrm>
            <a:off x="1062625" y="2192325"/>
            <a:ext cx="15321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35"/>
              <a:t>Too far away</a:t>
            </a:r>
            <a:endParaRPr sz="17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235" name="Google Shape;235;p35"/>
          <p:cNvSpPr txBox="1"/>
          <p:nvPr>
            <p:ph idx="1" type="body"/>
          </p:nvPr>
        </p:nvSpPr>
        <p:spPr>
          <a:xfrm>
            <a:off x="2648725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Not professional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/>
          <p:nvPr/>
        </p:nvSpPr>
        <p:spPr>
          <a:xfrm>
            <a:off x="193000" y="140575"/>
            <a:ext cx="8724600" cy="485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6"/>
          <p:cNvSpPr txBox="1"/>
          <p:nvPr>
            <p:ph type="title"/>
          </p:nvPr>
        </p:nvSpPr>
        <p:spPr>
          <a:xfrm>
            <a:off x="311700" y="72125"/>
            <a:ext cx="436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36"/>
          <p:cNvPicPr preferRelativeResize="0"/>
          <p:nvPr/>
        </p:nvPicPr>
        <p:blipFill rotWithShape="1">
          <a:blip r:embed="rId4">
            <a:alphaModFix/>
          </a:blip>
          <a:srcRect b="3418" l="1997" r="66039" t="0"/>
          <a:stretch/>
        </p:blipFill>
        <p:spPr>
          <a:xfrm>
            <a:off x="2819900" y="2753325"/>
            <a:ext cx="139437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6"/>
          <p:cNvPicPr preferRelativeResize="0"/>
          <p:nvPr/>
        </p:nvPicPr>
        <p:blipFill rotWithShape="1">
          <a:blip r:embed="rId5">
            <a:alphaModFix/>
          </a:blip>
          <a:srcRect b="0" l="0" r="66152" t="0"/>
          <a:stretch/>
        </p:blipFill>
        <p:spPr>
          <a:xfrm>
            <a:off x="6554025" y="664213"/>
            <a:ext cx="1481526" cy="186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6"/>
          <p:cNvPicPr preferRelativeResize="0"/>
          <p:nvPr/>
        </p:nvPicPr>
        <p:blipFill rotWithShape="1">
          <a:blip r:embed="rId6">
            <a:alphaModFix/>
          </a:blip>
          <a:srcRect b="0" l="0" r="65699" t="0"/>
          <a:stretch/>
        </p:blipFill>
        <p:spPr>
          <a:xfrm>
            <a:off x="1062575" y="620225"/>
            <a:ext cx="1532232" cy="19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6"/>
          <p:cNvPicPr preferRelativeResize="0"/>
          <p:nvPr/>
        </p:nvPicPr>
        <p:blipFill rotWithShape="1">
          <a:blip r:embed="rId7">
            <a:alphaModFix/>
          </a:blip>
          <a:srcRect b="0" l="0" r="66153" t="0"/>
          <a:stretch/>
        </p:blipFill>
        <p:spPr>
          <a:xfrm>
            <a:off x="4639825" y="665438"/>
            <a:ext cx="1532226" cy="186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6"/>
          <p:cNvPicPr preferRelativeResize="0"/>
          <p:nvPr/>
        </p:nvPicPr>
        <p:blipFill rotWithShape="1">
          <a:blip r:embed="rId8">
            <a:alphaModFix/>
          </a:blip>
          <a:srcRect b="0" l="0" r="66582" t="0"/>
          <a:stretch/>
        </p:blipFill>
        <p:spPr>
          <a:xfrm>
            <a:off x="2776325" y="633793"/>
            <a:ext cx="1481525" cy="190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6"/>
          <p:cNvPicPr preferRelativeResize="0"/>
          <p:nvPr/>
        </p:nvPicPr>
        <p:blipFill rotWithShape="1">
          <a:blip r:embed="rId9">
            <a:alphaModFix/>
          </a:blip>
          <a:srcRect b="0" l="8644" r="8478" t="2372"/>
          <a:stretch/>
        </p:blipFill>
        <p:spPr>
          <a:xfrm>
            <a:off x="1062575" y="2753325"/>
            <a:ext cx="1608475" cy="17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6"/>
          <p:cNvPicPr preferRelativeResize="0"/>
          <p:nvPr/>
        </p:nvPicPr>
        <p:blipFill rotWithShape="1">
          <a:blip r:embed="rId10">
            <a:alphaModFix/>
          </a:blip>
          <a:srcRect b="0" l="8768" r="6016" t="0"/>
          <a:stretch/>
        </p:blipFill>
        <p:spPr>
          <a:xfrm>
            <a:off x="4692575" y="2535738"/>
            <a:ext cx="142672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6"/>
          <p:cNvPicPr preferRelativeResize="0"/>
          <p:nvPr/>
        </p:nvPicPr>
        <p:blipFill rotWithShape="1">
          <a:blip r:embed="rId11">
            <a:alphaModFix/>
          </a:blip>
          <a:srcRect b="6435" l="0" r="66536" t="5644"/>
          <a:stretch/>
        </p:blipFill>
        <p:spPr>
          <a:xfrm>
            <a:off x="6503325" y="2715850"/>
            <a:ext cx="1656249" cy="1654275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0" name="Google Shape;250;p36"/>
          <p:cNvSpPr txBox="1"/>
          <p:nvPr>
            <p:ph idx="1" type="body"/>
          </p:nvPr>
        </p:nvSpPr>
        <p:spPr>
          <a:xfrm>
            <a:off x="1062625" y="2192325"/>
            <a:ext cx="15321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35"/>
              <a:t>Too far away</a:t>
            </a:r>
            <a:endParaRPr sz="17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251" name="Google Shape;251;p36"/>
          <p:cNvSpPr txBox="1"/>
          <p:nvPr>
            <p:ph idx="1" type="body"/>
          </p:nvPr>
        </p:nvSpPr>
        <p:spPr>
          <a:xfrm>
            <a:off x="2648725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Not professional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252" name="Google Shape;252;p36"/>
          <p:cNvSpPr txBox="1"/>
          <p:nvPr>
            <p:ph idx="1" type="body"/>
          </p:nvPr>
        </p:nvSpPr>
        <p:spPr>
          <a:xfrm>
            <a:off x="4639825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Squished photo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/>
          <p:nvPr/>
        </p:nvSpPr>
        <p:spPr>
          <a:xfrm>
            <a:off x="193000" y="140575"/>
            <a:ext cx="8724600" cy="485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7"/>
          <p:cNvSpPr txBox="1"/>
          <p:nvPr>
            <p:ph type="title"/>
          </p:nvPr>
        </p:nvSpPr>
        <p:spPr>
          <a:xfrm>
            <a:off x="311700" y="72125"/>
            <a:ext cx="436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37"/>
          <p:cNvPicPr preferRelativeResize="0"/>
          <p:nvPr/>
        </p:nvPicPr>
        <p:blipFill rotWithShape="1">
          <a:blip r:embed="rId4">
            <a:alphaModFix/>
          </a:blip>
          <a:srcRect b="3418" l="1997" r="66039" t="0"/>
          <a:stretch/>
        </p:blipFill>
        <p:spPr>
          <a:xfrm>
            <a:off x="2819900" y="2753325"/>
            <a:ext cx="139437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7"/>
          <p:cNvPicPr preferRelativeResize="0"/>
          <p:nvPr/>
        </p:nvPicPr>
        <p:blipFill rotWithShape="1">
          <a:blip r:embed="rId5">
            <a:alphaModFix/>
          </a:blip>
          <a:srcRect b="0" l="0" r="66152" t="0"/>
          <a:stretch/>
        </p:blipFill>
        <p:spPr>
          <a:xfrm>
            <a:off x="6554025" y="664213"/>
            <a:ext cx="1481526" cy="186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7"/>
          <p:cNvPicPr preferRelativeResize="0"/>
          <p:nvPr/>
        </p:nvPicPr>
        <p:blipFill rotWithShape="1">
          <a:blip r:embed="rId6">
            <a:alphaModFix/>
          </a:blip>
          <a:srcRect b="0" l="0" r="65699" t="0"/>
          <a:stretch/>
        </p:blipFill>
        <p:spPr>
          <a:xfrm>
            <a:off x="1062575" y="620225"/>
            <a:ext cx="1532232" cy="19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7"/>
          <p:cNvPicPr preferRelativeResize="0"/>
          <p:nvPr/>
        </p:nvPicPr>
        <p:blipFill rotWithShape="1">
          <a:blip r:embed="rId7">
            <a:alphaModFix/>
          </a:blip>
          <a:srcRect b="0" l="0" r="66153" t="0"/>
          <a:stretch/>
        </p:blipFill>
        <p:spPr>
          <a:xfrm>
            <a:off x="4639825" y="665438"/>
            <a:ext cx="1532226" cy="186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7"/>
          <p:cNvPicPr preferRelativeResize="0"/>
          <p:nvPr/>
        </p:nvPicPr>
        <p:blipFill rotWithShape="1">
          <a:blip r:embed="rId8">
            <a:alphaModFix/>
          </a:blip>
          <a:srcRect b="0" l="0" r="66582" t="0"/>
          <a:stretch/>
        </p:blipFill>
        <p:spPr>
          <a:xfrm>
            <a:off x="2776325" y="633793"/>
            <a:ext cx="1481525" cy="190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7"/>
          <p:cNvPicPr preferRelativeResize="0"/>
          <p:nvPr/>
        </p:nvPicPr>
        <p:blipFill rotWithShape="1">
          <a:blip r:embed="rId9">
            <a:alphaModFix/>
          </a:blip>
          <a:srcRect b="0" l="8644" r="8478" t="2372"/>
          <a:stretch/>
        </p:blipFill>
        <p:spPr>
          <a:xfrm>
            <a:off x="1062575" y="2753325"/>
            <a:ext cx="1608475" cy="17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7"/>
          <p:cNvPicPr preferRelativeResize="0"/>
          <p:nvPr/>
        </p:nvPicPr>
        <p:blipFill rotWithShape="1">
          <a:blip r:embed="rId10">
            <a:alphaModFix/>
          </a:blip>
          <a:srcRect b="0" l="8768" r="6016" t="0"/>
          <a:stretch/>
        </p:blipFill>
        <p:spPr>
          <a:xfrm>
            <a:off x="4692575" y="2535738"/>
            <a:ext cx="142672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7"/>
          <p:cNvPicPr preferRelativeResize="0"/>
          <p:nvPr/>
        </p:nvPicPr>
        <p:blipFill rotWithShape="1">
          <a:blip r:embed="rId11">
            <a:alphaModFix/>
          </a:blip>
          <a:srcRect b="6435" l="0" r="66536" t="5644"/>
          <a:stretch/>
        </p:blipFill>
        <p:spPr>
          <a:xfrm>
            <a:off x="6503325" y="2715850"/>
            <a:ext cx="1656249" cy="1654275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7" name="Google Shape;267;p37"/>
          <p:cNvSpPr txBox="1"/>
          <p:nvPr>
            <p:ph idx="1" type="body"/>
          </p:nvPr>
        </p:nvSpPr>
        <p:spPr>
          <a:xfrm>
            <a:off x="1062625" y="2192325"/>
            <a:ext cx="15321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35"/>
              <a:t>Too far away</a:t>
            </a:r>
            <a:endParaRPr sz="17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268" name="Google Shape;268;p37"/>
          <p:cNvSpPr txBox="1"/>
          <p:nvPr>
            <p:ph idx="1" type="body"/>
          </p:nvPr>
        </p:nvSpPr>
        <p:spPr>
          <a:xfrm>
            <a:off x="2648725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Not professional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269" name="Google Shape;269;p37"/>
          <p:cNvSpPr txBox="1"/>
          <p:nvPr>
            <p:ph idx="1" type="body"/>
          </p:nvPr>
        </p:nvSpPr>
        <p:spPr>
          <a:xfrm>
            <a:off x="4639825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Squished photo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270" name="Google Shape;270;p37"/>
          <p:cNvSpPr txBox="1"/>
          <p:nvPr>
            <p:ph idx="1" type="body"/>
          </p:nvPr>
        </p:nvSpPr>
        <p:spPr>
          <a:xfrm>
            <a:off x="6506838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Not a person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"/>
          <p:cNvSpPr/>
          <p:nvPr/>
        </p:nvSpPr>
        <p:spPr>
          <a:xfrm>
            <a:off x="193000" y="140575"/>
            <a:ext cx="8717400" cy="485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8"/>
          <p:cNvSpPr txBox="1"/>
          <p:nvPr>
            <p:ph type="title"/>
          </p:nvPr>
        </p:nvSpPr>
        <p:spPr>
          <a:xfrm>
            <a:off x="311700" y="72125"/>
            <a:ext cx="436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38"/>
          <p:cNvPicPr preferRelativeResize="0"/>
          <p:nvPr/>
        </p:nvPicPr>
        <p:blipFill rotWithShape="1">
          <a:blip r:embed="rId4">
            <a:alphaModFix/>
          </a:blip>
          <a:srcRect b="3418" l="1997" r="66039" t="0"/>
          <a:stretch/>
        </p:blipFill>
        <p:spPr>
          <a:xfrm>
            <a:off x="2819900" y="2753325"/>
            <a:ext cx="139437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8"/>
          <p:cNvPicPr preferRelativeResize="0"/>
          <p:nvPr/>
        </p:nvPicPr>
        <p:blipFill rotWithShape="1">
          <a:blip r:embed="rId5">
            <a:alphaModFix/>
          </a:blip>
          <a:srcRect b="0" l="0" r="66152" t="0"/>
          <a:stretch/>
        </p:blipFill>
        <p:spPr>
          <a:xfrm>
            <a:off x="6554025" y="664213"/>
            <a:ext cx="1481526" cy="186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8"/>
          <p:cNvPicPr preferRelativeResize="0"/>
          <p:nvPr/>
        </p:nvPicPr>
        <p:blipFill rotWithShape="1">
          <a:blip r:embed="rId6">
            <a:alphaModFix/>
          </a:blip>
          <a:srcRect b="0" l="0" r="65699" t="0"/>
          <a:stretch/>
        </p:blipFill>
        <p:spPr>
          <a:xfrm>
            <a:off x="1062575" y="620225"/>
            <a:ext cx="1532232" cy="19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8"/>
          <p:cNvPicPr preferRelativeResize="0"/>
          <p:nvPr/>
        </p:nvPicPr>
        <p:blipFill rotWithShape="1">
          <a:blip r:embed="rId7">
            <a:alphaModFix/>
          </a:blip>
          <a:srcRect b="0" l="0" r="66153" t="0"/>
          <a:stretch/>
        </p:blipFill>
        <p:spPr>
          <a:xfrm>
            <a:off x="4639825" y="665438"/>
            <a:ext cx="1532226" cy="186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8"/>
          <p:cNvPicPr preferRelativeResize="0"/>
          <p:nvPr/>
        </p:nvPicPr>
        <p:blipFill rotWithShape="1">
          <a:blip r:embed="rId8">
            <a:alphaModFix/>
          </a:blip>
          <a:srcRect b="0" l="0" r="66582" t="0"/>
          <a:stretch/>
        </p:blipFill>
        <p:spPr>
          <a:xfrm>
            <a:off x="2776325" y="633793"/>
            <a:ext cx="1481525" cy="190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8"/>
          <p:cNvPicPr preferRelativeResize="0"/>
          <p:nvPr/>
        </p:nvPicPr>
        <p:blipFill rotWithShape="1">
          <a:blip r:embed="rId9">
            <a:alphaModFix/>
          </a:blip>
          <a:srcRect b="0" l="8644" r="8478" t="2372"/>
          <a:stretch/>
        </p:blipFill>
        <p:spPr>
          <a:xfrm>
            <a:off x="1062575" y="2753325"/>
            <a:ext cx="1608475" cy="17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8"/>
          <p:cNvPicPr preferRelativeResize="0"/>
          <p:nvPr/>
        </p:nvPicPr>
        <p:blipFill rotWithShape="1">
          <a:blip r:embed="rId10">
            <a:alphaModFix/>
          </a:blip>
          <a:srcRect b="0" l="8768" r="6016" t="0"/>
          <a:stretch/>
        </p:blipFill>
        <p:spPr>
          <a:xfrm>
            <a:off x="4692575" y="2535738"/>
            <a:ext cx="142672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8"/>
          <p:cNvPicPr preferRelativeResize="0"/>
          <p:nvPr/>
        </p:nvPicPr>
        <p:blipFill rotWithShape="1">
          <a:blip r:embed="rId11">
            <a:alphaModFix/>
          </a:blip>
          <a:srcRect b="6435" l="0" r="66536" t="5644"/>
          <a:stretch/>
        </p:blipFill>
        <p:spPr>
          <a:xfrm>
            <a:off x="6503325" y="2715850"/>
            <a:ext cx="1656249" cy="1654275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5" name="Google Shape;285;p38"/>
          <p:cNvSpPr txBox="1"/>
          <p:nvPr>
            <p:ph idx="1" type="body"/>
          </p:nvPr>
        </p:nvSpPr>
        <p:spPr>
          <a:xfrm>
            <a:off x="1062625" y="2192325"/>
            <a:ext cx="15321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35"/>
              <a:t>Too far away</a:t>
            </a:r>
            <a:endParaRPr sz="17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286" name="Google Shape;286;p38"/>
          <p:cNvSpPr txBox="1"/>
          <p:nvPr>
            <p:ph idx="1" type="body"/>
          </p:nvPr>
        </p:nvSpPr>
        <p:spPr>
          <a:xfrm>
            <a:off x="2648725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Not professional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287" name="Google Shape;287;p38"/>
          <p:cNvSpPr txBox="1"/>
          <p:nvPr>
            <p:ph idx="1" type="body"/>
          </p:nvPr>
        </p:nvSpPr>
        <p:spPr>
          <a:xfrm>
            <a:off x="4639825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Squished photo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288" name="Google Shape;288;p38"/>
          <p:cNvSpPr txBox="1"/>
          <p:nvPr>
            <p:ph idx="1" type="body"/>
          </p:nvPr>
        </p:nvSpPr>
        <p:spPr>
          <a:xfrm>
            <a:off x="6506838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Not a person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289" name="Google Shape;289;p38"/>
          <p:cNvSpPr txBox="1"/>
          <p:nvPr>
            <p:ph idx="1" type="body"/>
          </p:nvPr>
        </p:nvSpPr>
        <p:spPr>
          <a:xfrm>
            <a:off x="1000538" y="430530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Others in photo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9"/>
          <p:cNvSpPr/>
          <p:nvPr/>
        </p:nvSpPr>
        <p:spPr>
          <a:xfrm>
            <a:off x="193000" y="140575"/>
            <a:ext cx="8724600" cy="485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9"/>
          <p:cNvSpPr txBox="1"/>
          <p:nvPr>
            <p:ph type="title"/>
          </p:nvPr>
        </p:nvSpPr>
        <p:spPr>
          <a:xfrm>
            <a:off x="311700" y="72125"/>
            <a:ext cx="436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6" name="Google Shape;296;p39"/>
          <p:cNvPicPr preferRelativeResize="0"/>
          <p:nvPr/>
        </p:nvPicPr>
        <p:blipFill rotWithShape="1">
          <a:blip r:embed="rId4">
            <a:alphaModFix/>
          </a:blip>
          <a:srcRect b="3418" l="1997" r="66039" t="0"/>
          <a:stretch/>
        </p:blipFill>
        <p:spPr>
          <a:xfrm>
            <a:off x="2819900" y="2753325"/>
            <a:ext cx="139437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9"/>
          <p:cNvPicPr preferRelativeResize="0"/>
          <p:nvPr/>
        </p:nvPicPr>
        <p:blipFill rotWithShape="1">
          <a:blip r:embed="rId5">
            <a:alphaModFix/>
          </a:blip>
          <a:srcRect b="0" l="0" r="66152" t="0"/>
          <a:stretch/>
        </p:blipFill>
        <p:spPr>
          <a:xfrm>
            <a:off x="6554025" y="664213"/>
            <a:ext cx="1481526" cy="186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9"/>
          <p:cNvPicPr preferRelativeResize="0"/>
          <p:nvPr/>
        </p:nvPicPr>
        <p:blipFill rotWithShape="1">
          <a:blip r:embed="rId6">
            <a:alphaModFix/>
          </a:blip>
          <a:srcRect b="0" l="0" r="65699" t="0"/>
          <a:stretch/>
        </p:blipFill>
        <p:spPr>
          <a:xfrm>
            <a:off x="1062575" y="620225"/>
            <a:ext cx="1532232" cy="19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9"/>
          <p:cNvPicPr preferRelativeResize="0"/>
          <p:nvPr/>
        </p:nvPicPr>
        <p:blipFill rotWithShape="1">
          <a:blip r:embed="rId7">
            <a:alphaModFix/>
          </a:blip>
          <a:srcRect b="0" l="0" r="66153" t="0"/>
          <a:stretch/>
        </p:blipFill>
        <p:spPr>
          <a:xfrm>
            <a:off x="4639825" y="665438"/>
            <a:ext cx="1532226" cy="186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9"/>
          <p:cNvPicPr preferRelativeResize="0"/>
          <p:nvPr/>
        </p:nvPicPr>
        <p:blipFill rotWithShape="1">
          <a:blip r:embed="rId8">
            <a:alphaModFix/>
          </a:blip>
          <a:srcRect b="0" l="0" r="66582" t="0"/>
          <a:stretch/>
        </p:blipFill>
        <p:spPr>
          <a:xfrm>
            <a:off x="2776325" y="633793"/>
            <a:ext cx="1481525" cy="190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9"/>
          <p:cNvPicPr preferRelativeResize="0"/>
          <p:nvPr/>
        </p:nvPicPr>
        <p:blipFill rotWithShape="1">
          <a:blip r:embed="rId9">
            <a:alphaModFix/>
          </a:blip>
          <a:srcRect b="0" l="8644" r="8478" t="2372"/>
          <a:stretch/>
        </p:blipFill>
        <p:spPr>
          <a:xfrm>
            <a:off x="1062575" y="2753325"/>
            <a:ext cx="1608475" cy="17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9"/>
          <p:cNvPicPr preferRelativeResize="0"/>
          <p:nvPr/>
        </p:nvPicPr>
        <p:blipFill rotWithShape="1">
          <a:blip r:embed="rId10">
            <a:alphaModFix/>
          </a:blip>
          <a:srcRect b="0" l="8768" r="6016" t="0"/>
          <a:stretch/>
        </p:blipFill>
        <p:spPr>
          <a:xfrm>
            <a:off x="4692575" y="2535738"/>
            <a:ext cx="142672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9"/>
          <p:cNvPicPr preferRelativeResize="0"/>
          <p:nvPr/>
        </p:nvPicPr>
        <p:blipFill rotWithShape="1">
          <a:blip r:embed="rId11">
            <a:alphaModFix/>
          </a:blip>
          <a:srcRect b="6435" l="0" r="66536" t="5644"/>
          <a:stretch/>
        </p:blipFill>
        <p:spPr>
          <a:xfrm>
            <a:off x="6503325" y="2715850"/>
            <a:ext cx="1656249" cy="1654275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4" name="Google Shape;304;p39"/>
          <p:cNvSpPr txBox="1"/>
          <p:nvPr>
            <p:ph idx="1" type="body"/>
          </p:nvPr>
        </p:nvSpPr>
        <p:spPr>
          <a:xfrm>
            <a:off x="1062625" y="2192325"/>
            <a:ext cx="15321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35"/>
              <a:t>Too far away</a:t>
            </a:r>
            <a:endParaRPr sz="17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05" name="Google Shape;305;p39"/>
          <p:cNvSpPr txBox="1"/>
          <p:nvPr>
            <p:ph idx="1" type="body"/>
          </p:nvPr>
        </p:nvSpPr>
        <p:spPr>
          <a:xfrm>
            <a:off x="2648725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Not professional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06" name="Google Shape;306;p39"/>
          <p:cNvSpPr txBox="1"/>
          <p:nvPr>
            <p:ph idx="1" type="body"/>
          </p:nvPr>
        </p:nvSpPr>
        <p:spPr>
          <a:xfrm>
            <a:off x="4639825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Squished photo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07" name="Google Shape;307;p39"/>
          <p:cNvSpPr txBox="1"/>
          <p:nvPr>
            <p:ph idx="1" type="body"/>
          </p:nvPr>
        </p:nvSpPr>
        <p:spPr>
          <a:xfrm>
            <a:off x="6506838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Not a person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08" name="Google Shape;308;p39"/>
          <p:cNvSpPr txBox="1"/>
          <p:nvPr>
            <p:ph idx="1" type="body"/>
          </p:nvPr>
        </p:nvSpPr>
        <p:spPr>
          <a:xfrm>
            <a:off x="1000538" y="430530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Others in photo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09" name="Google Shape;309;p39"/>
          <p:cNvSpPr txBox="1"/>
          <p:nvPr>
            <p:ph idx="1" type="body"/>
          </p:nvPr>
        </p:nvSpPr>
        <p:spPr>
          <a:xfrm>
            <a:off x="2652238" y="430530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Bad lighting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0"/>
          <p:cNvSpPr/>
          <p:nvPr/>
        </p:nvSpPr>
        <p:spPr>
          <a:xfrm>
            <a:off x="193000" y="140575"/>
            <a:ext cx="8724600" cy="485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0"/>
          <p:cNvSpPr txBox="1"/>
          <p:nvPr>
            <p:ph type="title"/>
          </p:nvPr>
        </p:nvSpPr>
        <p:spPr>
          <a:xfrm>
            <a:off x="311700" y="72125"/>
            <a:ext cx="436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6" name="Google Shape;316;p40"/>
          <p:cNvPicPr preferRelativeResize="0"/>
          <p:nvPr/>
        </p:nvPicPr>
        <p:blipFill rotWithShape="1">
          <a:blip r:embed="rId4">
            <a:alphaModFix/>
          </a:blip>
          <a:srcRect b="3418" l="1997" r="66039" t="0"/>
          <a:stretch/>
        </p:blipFill>
        <p:spPr>
          <a:xfrm>
            <a:off x="2819900" y="2753325"/>
            <a:ext cx="139437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0"/>
          <p:cNvPicPr preferRelativeResize="0"/>
          <p:nvPr/>
        </p:nvPicPr>
        <p:blipFill rotWithShape="1">
          <a:blip r:embed="rId5">
            <a:alphaModFix/>
          </a:blip>
          <a:srcRect b="0" l="0" r="66152" t="0"/>
          <a:stretch/>
        </p:blipFill>
        <p:spPr>
          <a:xfrm>
            <a:off x="6554025" y="664213"/>
            <a:ext cx="1481526" cy="186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0"/>
          <p:cNvPicPr preferRelativeResize="0"/>
          <p:nvPr/>
        </p:nvPicPr>
        <p:blipFill rotWithShape="1">
          <a:blip r:embed="rId6">
            <a:alphaModFix/>
          </a:blip>
          <a:srcRect b="0" l="0" r="65699" t="0"/>
          <a:stretch/>
        </p:blipFill>
        <p:spPr>
          <a:xfrm>
            <a:off x="1062575" y="620225"/>
            <a:ext cx="1532232" cy="19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0"/>
          <p:cNvPicPr preferRelativeResize="0"/>
          <p:nvPr/>
        </p:nvPicPr>
        <p:blipFill rotWithShape="1">
          <a:blip r:embed="rId7">
            <a:alphaModFix/>
          </a:blip>
          <a:srcRect b="0" l="0" r="66153" t="0"/>
          <a:stretch/>
        </p:blipFill>
        <p:spPr>
          <a:xfrm>
            <a:off x="4639825" y="665438"/>
            <a:ext cx="1532226" cy="186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0"/>
          <p:cNvPicPr preferRelativeResize="0"/>
          <p:nvPr/>
        </p:nvPicPr>
        <p:blipFill rotWithShape="1">
          <a:blip r:embed="rId8">
            <a:alphaModFix/>
          </a:blip>
          <a:srcRect b="0" l="0" r="66582" t="0"/>
          <a:stretch/>
        </p:blipFill>
        <p:spPr>
          <a:xfrm>
            <a:off x="2776325" y="633793"/>
            <a:ext cx="1481525" cy="190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0"/>
          <p:cNvPicPr preferRelativeResize="0"/>
          <p:nvPr/>
        </p:nvPicPr>
        <p:blipFill rotWithShape="1">
          <a:blip r:embed="rId9">
            <a:alphaModFix/>
          </a:blip>
          <a:srcRect b="0" l="8644" r="8478" t="2372"/>
          <a:stretch/>
        </p:blipFill>
        <p:spPr>
          <a:xfrm>
            <a:off x="1062575" y="2753325"/>
            <a:ext cx="1608475" cy="17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0"/>
          <p:cNvPicPr preferRelativeResize="0"/>
          <p:nvPr/>
        </p:nvPicPr>
        <p:blipFill rotWithShape="1">
          <a:blip r:embed="rId10">
            <a:alphaModFix/>
          </a:blip>
          <a:srcRect b="0" l="8768" r="6016" t="0"/>
          <a:stretch/>
        </p:blipFill>
        <p:spPr>
          <a:xfrm>
            <a:off x="4692575" y="2535738"/>
            <a:ext cx="142672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0"/>
          <p:cNvPicPr preferRelativeResize="0"/>
          <p:nvPr/>
        </p:nvPicPr>
        <p:blipFill rotWithShape="1">
          <a:blip r:embed="rId11">
            <a:alphaModFix/>
          </a:blip>
          <a:srcRect b="6435" l="0" r="66536" t="5644"/>
          <a:stretch/>
        </p:blipFill>
        <p:spPr>
          <a:xfrm>
            <a:off x="6503325" y="2715850"/>
            <a:ext cx="1656249" cy="1654275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4" name="Google Shape;324;p40"/>
          <p:cNvSpPr txBox="1"/>
          <p:nvPr>
            <p:ph idx="1" type="body"/>
          </p:nvPr>
        </p:nvSpPr>
        <p:spPr>
          <a:xfrm>
            <a:off x="1062625" y="2192325"/>
            <a:ext cx="15321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35"/>
              <a:t>Too far away</a:t>
            </a:r>
            <a:endParaRPr sz="17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25" name="Google Shape;325;p40"/>
          <p:cNvSpPr txBox="1"/>
          <p:nvPr>
            <p:ph idx="1" type="body"/>
          </p:nvPr>
        </p:nvSpPr>
        <p:spPr>
          <a:xfrm>
            <a:off x="2648725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Not professional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26" name="Google Shape;326;p40"/>
          <p:cNvSpPr txBox="1"/>
          <p:nvPr>
            <p:ph idx="1" type="body"/>
          </p:nvPr>
        </p:nvSpPr>
        <p:spPr>
          <a:xfrm>
            <a:off x="4639825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Squished photo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27" name="Google Shape;327;p40"/>
          <p:cNvSpPr txBox="1"/>
          <p:nvPr>
            <p:ph idx="1" type="body"/>
          </p:nvPr>
        </p:nvSpPr>
        <p:spPr>
          <a:xfrm>
            <a:off x="6506838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Not a person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28" name="Google Shape;328;p40"/>
          <p:cNvSpPr txBox="1"/>
          <p:nvPr>
            <p:ph idx="1" type="body"/>
          </p:nvPr>
        </p:nvSpPr>
        <p:spPr>
          <a:xfrm>
            <a:off x="1000538" y="430530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Others in photo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29" name="Google Shape;329;p40"/>
          <p:cNvSpPr txBox="1"/>
          <p:nvPr>
            <p:ph idx="1" type="body"/>
          </p:nvPr>
        </p:nvSpPr>
        <p:spPr>
          <a:xfrm>
            <a:off x="2652238" y="430530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Bad lighting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30" name="Google Shape;330;p40"/>
          <p:cNvSpPr txBox="1"/>
          <p:nvPr>
            <p:ph idx="1" type="body"/>
          </p:nvPr>
        </p:nvSpPr>
        <p:spPr>
          <a:xfrm>
            <a:off x="4577788" y="430530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Selfies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1"/>
          <p:cNvSpPr/>
          <p:nvPr/>
        </p:nvSpPr>
        <p:spPr>
          <a:xfrm>
            <a:off x="193000" y="140575"/>
            <a:ext cx="8724600" cy="4852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1"/>
          <p:cNvSpPr txBox="1"/>
          <p:nvPr>
            <p:ph type="title"/>
          </p:nvPr>
        </p:nvSpPr>
        <p:spPr>
          <a:xfrm>
            <a:off x="311700" y="72125"/>
            <a:ext cx="436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p41"/>
          <p:cNvPicPr preferRelativeResize="0"/>
          <p:nvPr/>
        </p:nvPicPr>
        <p:blipFill rotWithShape="1">
          <a:blip r:embed="rId4">
            <a:alphaModFix/>
          </a:blip>
          <a:srcRect b="3418" l="1997" r="66039" t="0"/>
          <a:stretch/>
        </p:blipFill>
        <p:spPr>
          <a:xfrm>
            <a:off x="2819900" y="2753325"/>
            <a:ext cx="139437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1"/>
          <p:cNvPicPr preferRelativeResize="0"/>
          <p:nvPr/>
        </p:nvPicPr>
        <p:blipFill rotWithShape="1">
          <a:blip r:embed="rId5">
            <a:alphaModFix/>
          </a:blip>
          <a:srcRect b="0" l="0" r="66152" t="0"/>
          <a:stretch/>
        </p:blipFill>
        <p:spPr>
          <a:xfrm>
            <a:off x="6554025" y="664213"/>
            <a:ext cx="1481526" cy="186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1"/>
          <p:cNvPicPr preferRelativeResize="0"/>
          <p:nvPr/>
        </p:nvPicPr>
        <p:blipFill rotWithShape="1">
          <a:blip r:embed="rId6">
            <a:alphaModFix/>
          </a:blip>
          <a:srcRect b="0" l="0" r="65699" t="0"/>
          <a:stretch/>
        </p:blipFill>
        <p:spPr>
          <a:xfrm>
            <a:off x="1062575" y="620225"/>
            <a:ext cx="1532232" cy="19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1"/>
          <p:cNvPicPr preferRelativeResize="0"/>
          <p:nvPr/>
        </p:nvPicPr>
        <p:blipFill rotWithShape="1">
          <a:blip r:embed="rId7">
            <a:alphaModFix/>
          </a:blip>
          <a:srcRect b="0" l="0" r="66153" t="0"/>
          <a:stretch/>
        </p:blipFill>
        <p:spPr>
          <a:xfrm>
            <a:off x="4639825" y="665438"/>
            <a:ext cx="1532226" cy="186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1"/>
          <p:cNvPicPr preferRelativeResize="0"/>
          <p:nvPr/>
        </p:nvPicPr>
        <p:blipFill rotWithShape="1">
          <a:blip r:embed="rId8">
            <a:alphaModFix/>
          </a:blip>
          <a:srcRect b="0" l="0" r="66582" t="0"/>
          <a:stretch/>
        </p:blipFill>
        <p:spPr>
          <a:xfrm>
            <a:off x="2776325" y="633793"/>
            <a:ext cx="1481525" cy="190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1"/>
          <p:cNvPicPr preferRelativeResize="0"/>
          <p:nvPr/>
        </p:nvPicPr>
        <p:blipFill rotWithShape="1">
          <a:blip r:embed="rId9">
            <a:alphaModFix/>
          </a:blip>
          <a:srcRect b="0" l="8644" r="8478" t="2372"/>
          <a:stretch/>
        </p:blipFill>
        <p:spPr>
          <a:xfrm>
            <a:off x="1062575" y="2753325"/>
            <a:ext cx="1608475" cy="17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1"/>
          <p:cNvPicPr preferRelativeResize="0"/>
          <p:nvPr/>
        </p:nvPicPr>
        <p:blipFill rotWithShape="1">
          <a:blip r:embed="rId10">
            <a:alphaModFix/>
          </a:blip>
          <a:srcRect b="0" l="8768" r="6016" t="0"/>
          <a:stretch/>
        </p:blipFill>
        <p:spPr>
          <a:xfrm>
            <a:off x="4692575" y="2535738"/>
            <a:ext cx="1426725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1"/>
          <p:cNvPicPr preferRelativeResize="0"/>
          <p:nvPr/>
        </p:nvPicPr>
        <p:blipFill rotWithShape="1">
          <a:blip r:embed="rId11">
            <a:alphaModFix/>
          </a:blip>
          <a:srcRect b="6435" l="0" r="66536" t="5644"/>
          <a:stretch/>
        </p:blipFill>
        <p:spPr>
          <a:xfrm>
            <a:off x="6503325" y="2715850"/>
            <a:ext cx="1656249" cy="1654275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5" name="Google Shape;345;p41"/>
          <p:cNvSpPr txBox="1"/>
          <p:nvPr>
            <p:ph idx="1" type="body"/>
          </p:nvPr>
        </p:nvSpPr>
        <p:spPr>
          <a:xfrm>
            <a:off x="1062625" y="2192325"/>
            <a:ext cx="15321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735"/>
              <a:t>Too far away</a:t>
            </a:r>
            <a:endParaRPr sz="17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46" name="Google Shape;346;p41"/>
          <p:cNvSpPr txBox="1"/>
          <p:nvPr>
            <p:ph idx="1" type="body"/>
          </p:nvPr>
        </p:nvSpPr>
        <p:spPr>
          <a:xfrm>
            <a:off x="2648725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Not professional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47" name="Google Shape;347;p41"/>
          <p:cNvSpPr txBox="1"/>
          <p:nvPr>
            <p:ph idx="1" type="body"/>
          </p:nvPr>
        </p:nvSpPr>
        <p:spPr>
          <a:xfrm>
            <a:off x="4639825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Squished photo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48" name="Google Shape;348;p41"/>
          <p:cNvSpPr txBox="1"/>
          <p:nvPr>
            <p:ph idx="1" type="body"/>
          </p:nvPr>
        </p:nvSpPr>
        <p:spPr>
          <a:xfrm>
            <a:off x="6506838" y="221475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Not a person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49" name="Google Shape;349;p41"/>
          <p:cNvSpPr txBox="1"/>
          <p:nvPr>
            <p:ph idx="1" type="body"/>
          </p:nvPr>
        </p:nvSpPr>
        <p:spPr>
          <a:xfrm>
            <a:off x="1000538" y="430530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Others in photo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50" name="Google Shape;350;p41"/>
          <p:cNvSpPr txBox="1"/>
          <p:nvPr>
            <p:ph idx="1" type="body"/>
          </p:nvPr>
        </p:nvSpPr>
        <p:spPr>
          <a:xfrm>
            <a:off x="2652238" y="430530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Bad lighting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51" name="Google Shape;351;p41"/>
          <p:cNvSpPr txBox="1"/>
          <p:nvPr>
            <p:ph idx="1" type="body"/>
          </p:nvPr>
        </p:nvSpPr>
        <p:spPr>
          <a:xfrm>
            <a:off x="4577788" y="430530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Selfies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  <p:sp>
        <p:nvSpPr>
          <p:cNvPr id="352" name="Google Shape;352;p41"/>
          <p:cNvSpPr txBox="1"/>
          <p:nvPr>
            <p:ph idx="1" type="body"/>
          </p:nvPr>
        </p:nvSpPr>
        <p:spPr>
          <a:xfrm>
            <a:off x="6503338" y="4305300"/>
            <a:ext cx="1656300" cy="3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535"/>
              <a:t>Looking away</a:t>
            </a:r>
            <a:endParaRPr sz="1535"/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t/>
            </a:r>
            <a:endParaRPr sz="935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/>
          <p:nvPr/>
        </p:nvSpPr>
        <p:spPr>
          <a:xfrm>
            <a:off x="5096100" y="1163850"/>
            <a:ext cx="3742200" cy="3747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4"/>
          <p:cNvSpPr txBox="1"/>
          <p:nvPr>
            <p:ph idx="1" type="body"/>
          </p:nvPr>
        </p:nvSpPr>
        <p:spPr>
          <a:xfrm>
            <a:off x="5271750" y="1509100"/>
            <a:ext cx="3420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850 million members and growing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70% of logins are passive (done for a purpose other than looking at jobs)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#1 thing people do on the site is look at other profiles</a:t>
            </a:r>
            <a:br>
              <a:rPr lang="en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LinkedIn offers something called </a:t>
            </a:r>
            <a:r>
              <a:rPr b="1" lang="en"/>
              <a:t>LinkedIn Premium</a:t>
            </a:r>
            <a:r>
              <a:rPr lang="en"/>
              <a:t> for recruiters and hiring </a:t>
            </a:r>
            <a:br>
              <a:rPr lang="en"/>
            </a:br>
            <a:r>
              <a:rPr lang="en"/>
              <a:t>managers. They can use this to better source candidates.</a:t>
            </a:r>
            <a:endParaRPr/>
          </a:p>
        </p:txBody>
      </p:sp>
      <p:sp>
        <p:nvSpPr>
          <p:cNvPr id="128" name="Google Shape;128;p24"/>
          <p:cNvSpPr txBox="1"/>
          <p:nvPr>
            <p:ph type="title"/>
          </p:nvPr>
        </p:nvSpPr>
        <p:spPr>
          <a:xfrm>
            <a:off x="5320500" y="1382700"/>
            <a:ext cx="2937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What</a:t>
            </a:r>
            <a:r>
              <a:rPr b="1" lang="en" sz="2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 Is LinkedIn?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2"/>
          <p:cNvSpPr txBox="1"/>
          <p:nvPr>
            <p:ph type="title"/>
          </p:nvPr>
        </p:nvSpPr>
        <p:spPr>
          <a:xfrm>
            <a:off x="81200" y="180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Headlines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9" name="Google Shape;3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8051"/>
            <a:ext cx="9144000" cy="417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01850" y="3984200"/>
            <a:ext cx="5845650" cy="72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3"/>
          <p:cNvSpPr txBox="1"/>
          <p:nvPr>
            <p:ph type="title"/>
          </p:nvPr>
        </p:nvSpPr>
        <p:spPr>
          <a:xfrm>
            <a:off x="81200" y="180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Headlines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7" name="Google Shape;36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8051"/>
            <a:ext cx="9144000" cy="417544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3"/>
          <p:cNvSpPr/>
          <p:nvPr/>
        </p:nvSpPr>
        <p:spPr>
          <a:xfrm>
            <a:off x="5554775" y="680825"/>
            <a:ext cx="3510000" cy="4120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43"/>
          <p:cNvSpPr txBox="1"/>
          <p:nvPr>
            <p:ph idx="1" type="body"/>
          </p:nvPr>
        </p:nvSpPr>
        <p:spPr>
          <a:xfrm>
            <a:off x="5641175" y="971600"/>
            <a:ext cx="333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2845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This can be your current job title at Edgio, or a short and sweet intro of your career themes (as seen here)</a:t>
            </a:r>
            <a:br>
              <a:rPr lang="en" sz="1700"/>
            </a:br>
            <a:endParaRPr sz="1700"/>
          </a:p>
          <a:p>
            <a:pPr indent="-32845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Headlines don’t affect the way you show up in search results </a:t>
            </a:r>
            <a:br>
              <a:rPr lang="en" sz="1700"/>
            </a:br>
            <a:endParaRPr sz="1700"/>
          </a:p>
          <a:p>
            <a:pPr indent="-32845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Select the little </a:t>
            </a:r>
            <a:r>
              <a:rPr b="1" lang="en" sz="1700"/>
              <a:t>pencil</a:t>
            </a:r>
            <a:r>
              <a:rPr lang="en" sz="1700"/>
              <a:t> at the top right of your profile header, next to your current company name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4"/>
          <p:cNvSpPr txBox="1"/>
          <p:nvPr>
            <p:ph idx="1" type="body"/>
          </p:nvPr>
        </p:nvSpPr>
        <p:spPr>
          <a:xfrm>
            <a:off x="731376" y="432366"/>
            <a:ext cx="7484400" cy="2609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"/>
              <a:t>Did you know?</a:t>
            </a:r>
            <a:endParaRPr/>
          </a:p>
        </p:txBody>
      </p:sp>
      <p:sp>
        <p:nvSpPr>
          <p:cNvPr id="375" name="Google Shape;375;p44"/>
          <p:cNvSpPr txBox="1"/>
          <p:nvPr>
            <p:ph idx="2" type="body"/>
          </p:nvPr>
        </p:nvSpPr>
        <p:spPr>
          <a:xfrm>
            <a:off x="731376" y="3409602"/>
            <a:ext cx="7484400" cy="16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Edgio has branded images you can use for your LinkedIn profile header images.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5"/>
          <p:cNvSpPr/>
          <p:nvPr/>
        </p:nvSpPr>
        <p:spPr>
          <a:xfrm>
            <a:off x="139625" y="186850"/>
            <a:ext cx="5777100" cy="2385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45"/>
          <p:cNvSpPr txBox="1"/>
          <p:nvPr>
            <p:ph idx="1" type="body"/>
          </p:nvPr>
        </p:nvSpPr>
        <p:spPr>
          <a:xfrm>
            <a:off x="480275" y="620300"/>
            <a:ext cx="5279400" cy="25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One of the most important and trickiest sections to edit</a:t>
            </a:r>
            <a:br>
              <a:rPr lang="en" sz="1700"/>
            </a:br>
            <a:endParaRPr sz="1700"/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Select the little </a:t>
            </a:r>
            <a:r>
              <a:rPr b="1" lang="en" sz="1700"/>
              <a:t>pencil</a:t>
            </a:r>
            <a:r>
              <a:rPr lang="en" sz="1700"/>
              <a:t> at the top right of your profile header, next to your current company name</a:t>
            </a:r>
            <a:br>
              <a:rPr lang="en" sz="1700"/>
            </a:br>
            <a:endParaRPr sz="1700"/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Industry is the leading way recruiters search for candidates, posts and jobs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382" name="Google Shape;38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7950" y="2987425"/>
            <a:ext cx="5279375" cy="192042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5"/>
          <p:cNvSpPr txBox="1"/>
          <p:nvPr>
            <p:ph type="title"/>
          </p:nvPr>
        </p:nvSpPr>
        <p:spPr>
          <a:xfrm>
            <a:off x="556475" y="244675"/>
            <a:ext cx="1476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Industry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6"/>
          <p:cNvSpPr/>
          <p:nvPr/>
        </p:nvSpPr>
        <p:spPr>
          <a:xfrm>
            <a:off x="327725" y="411113"/>
            <a:ext cx="3153900" cy="4120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6"/>
          <p:cNvSpPr txBox="1"/>
          <p:nvPr>
            <p:ph type="title"/>
          </p:nvPr>
        </p:nvSpPr>
        <p:spPr>
          <a:xfrm>
            <a:off x="392150" y="608775"/>
            <a:ext cx="267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Summary (About)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390" name="Google Shape;390;p46"/>
          <p:cNvSpPr txBox="1"/>
          <p:nvPr>
            <p:ph idx="1" type="body"/>
          </p:nvPr>
        </p:nvSpPr>
        <p:spPr>
          <a:xfrm>
            <a:off x="315950" y="1115225"/>
            <a:ext cx="323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Aim for 40 or more words, the length that the </a:t>
            </a:r>
            <a:r>
              <a:rPr lang="en" sz="1700"/>
              <a:t>algorithm</a:t>
            </a:r>
            <a:r>
              <a:rPr lang="en" sz="1700"/>
              <a:t> likes best</a:t>
            </a:r>
            <a:br>
              <a:rPr lang="en" sz="1700"/>
            </a:b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This is your career elevator pitch</a:t>
            </a:r>
            <a:br>
              <a:rPr lang="en" sz="1700"/>
            </a:b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Highlight your journey as well as </a:t>
            </a:r>
            <a:r>
              <a:rPr lang="en" sz="1700"/>
              <a:t>your</a:t>
            </a:r>
            <a:r>
              <a:rPr lang="en" sz="1700"/>
              <a:t> aspirations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391" name="Google Shape;39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7750" y="1428750"/>
            <a:ext cx="5433124" cy="2962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7"/>
          <p:cNvSpPr/>
          <p:nvPr/>
        </p:nvSpPr>
        <p:spPr>
          <a:xfrm>
            <a:off x="5814125" y="639713"/>
            <a:ext cx="3153900" cy="4120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47"/>
          <p:cNvSpPr txBox="1"/>
          <p:nvPr>
            <p:ph idx="1" type="body"/>
          </p:nvPr>
        </p:nvSpPr>
        <p:spPr>
          <a:xfrm>
            <a:off x="5737925" y="1306825"/>
            <a:ext cx="323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2845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Current work experience gets a profile 5x more connections, 8x more views, and 10x more messages</a:t>
            </a:r>
            <a:br>
              <a:rPr lang="en" sz="1700"/>
            </a:br>
            <a:endParaRPr sz="1700"/>
          </a:p>
          <a:p>
            <a:pPr indent="-32845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This is like the work history part of your resume</a:t>
            </a:r>
            <a:br>
              <a:rPr lang="en" sz="1700"/>
            </a:br>
            <a:endParaRPr sz="1700"/>
          </a:p>
          <a:p>
            <a:pPr indent="-32845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Format can be paragraphs, bullets, whatever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398" name="Google Shape;39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75" y="862075"/>
            <a:ext cx="4815845" cy="40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7"/>
          <p:cNvSpPr txBox="1"/>
          <p:nvPr>
            <p:ph type="title"/>
          </p:nvPr>
        </p:nvSpPr>
        <p:spPr>
          <a:xfrm>
            <a:off x="5890450" y="810325"/>
            <a:ext cx="2560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Work Experience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8"/>
          <p:cNvSpPr/>
          <p:nvPr/>
        </p:nvSpPr>
        <p:spPr>
          <a:xfrm>
            <a:off x="5814125" y="639713"/>
            <a:ext cx="3153900" cy="4120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48"/>
          <p:cNvSpPr txBox="1"/>
          <p:nvPr>
            <p:ph idx="1" type="body"/>
          </p:nvPr>
        </p:nvSpPr>
        <p:spPr>
          <a:xfrm>
            <a:off x="5737925" y="1306825"/>
            <a:ext cx="323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The goal is to tell your story and show your evolution</a:t>
            </a:r>
            <a:br>
              <a:rPr lang="en" sz="1700"/>
            </a:br>
            <a:endParaRPr sz="1700"/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Add volunteer activities in the </a:t>
            </a:r>
            <a:r>
              <a:rPr b="1" lang="en" sz="1700"/>
              <a:t>Volunteering</a:t>
            </a:r>
            <a:r>
              <a:rPr lang="en" sz="1700"/>
              <a:t> section</a:t>
            </a:r>
            <a:r>
              <a:rPr lang="en" sz="1700"/>
              <a:t>! These are just as important for showing skills and interests</a:t>
            </a:r>
            <a:br>
              <a:rPr lang="en" sz="1700"/>
            </a:br>
            <a:endParaRPr sz="1700"/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For Edgio especially, search for the actual </a:t>
            </a:r>
            <a:r>
              <a:rPr lang="en" sz="1700"/>
              <a:t>company</a:t>
            </a:r>
            <a:r>
              <a:rPr lang="en" sz="1700"/>
              <a:t> and make sure it’s linked to your work experience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406" name="Google Shape;40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225" y="796125"/>
            <a:ext cx="4529375" cy="41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8"/>
          <p:cNvSpPr txBox="1"/>
          <p:nvPr>
            <p:ph type="title"/>
          </p:nvPr>
        </p:nvSpPr>
        <p:spPr>
          <a:xfrm>
            <a:off x="5899000" y="856725"/>
            <a:ext cx="274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Work Experience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9"/>
          <p:cNvSpPr/>
          <p:nvPr/>
        </p:nvSpPr>
        <p:spPr>
          <a:xfrm>
            <a:off x="5814125" y="639713"/>
            <a:ext cx="3153900" cy="4120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49"/>
          <p:cNvSpPr txBox="1"/>
          <p:nvPr>
            <p:ph idx="1" type="body"/>
          </p:nvPr>
        </p:nvSpPr>
        <p:spPr>
          <a:xfrm>
            <a:off x="5737925" y="1230625"/>
            <a:ext cx="323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2845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This is very flexible - if you want to add your </a:t>
            </a:r>
            <a:r>
              <a:rPr lang="en" sz="1700"/>
              <a:t>graduation</a:t>
            </a:r>
            <a:r>
              <a:rPr lang="en" sz="1700"/>
              <a:t> year, do, but you can also skip it</a:t>
            </a:r>
            <a:br>
              <a:rPr lang="en" sz="1700"/>
            </a:br>
            <a:endParaRPr sz="1700"/>
          </a:p>
          <a:p>
            <a:pPr indent="-32845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As you did for Edgio, remember to select your school</a:t>
            </a:r>
            <a:br>
              <a:rPr lang="en" sz="1700"/>
            </a:br>
            <a:endParaRPr sz="1700"/>
          </a:p>
          <a:p>
            <a:pPr indent="-32845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This will drive other alumni to your page and our company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414" name="Google Shape;41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00" y="709625"/>
            <a:ext cx="4564549" cy="434392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9"/>
          <p:cNvSpPr txBox="1"/>
          <p:nvPr>
            <p:ph type="title"/>
          </p:nvPr>
        </p:nvSpPr>
        <p:spPr>
          <a:xfrm>
            <a:off x="5890475" y="801925"/>
            <a:ext cx="183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66666"/>
                </a:solidFill>
                <a:latin typeface="Arial Black"/>
                <a:ea typeface="Arial Black"/>
                <a:cs typeface="Arial Black"/>
                <a:sym typeface="Arial Black"/>
              </a:rPr>
              <a:t>Education</a:t>
            </a:r>
            <a:endParaRPr sz="20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0"/>
          <p:cNvSpPr/>
          <p:nvPr/>
        </p:nvSpPr>
        <p:spPr>
          <a:xfrm>
            <a:off x="159175" y="790988"/>
            <a:ext cx="3153900" cy="4120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50"/>
          <p:cNvSpPr txBox="1"/>
          <p:nvPr>
            <p:ph idx="1" type="body"/>
          </p:nvPr>
        </p:nvSpPr>
        <p:spPr>
          <a:xfrm>
            <a:off x="159175" y="1476675"/>
            <a:ext cx="323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Post - deep thoughts on a topic, like a blog post</a:t>
            </a:r>
            <a:br>
              <a:rPr lang="en" sz="1700"/>
            </a:br>
            <a:endParaRPr sz="1700"/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Updates - sharing links, articles, images, anything else that’s lighter length</a:t>
            </a:r>
            <a:br>
              <a:rPr lang="en" sz="1700"/>
            </a:br>
            <a:endParaRPr sz="1700"/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Other users can like and comment on both</a:t>
            </a:r>
            <a:br>
              <a:rPr lang="en" sz="1700"/>
            </a:br>
            <a:endParaRPr sz="1700"/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More comments on posts and updates means appearing more in other users’ feeds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422" name="Google Shape;42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4900" y="751200"/>
            <a:ext cx="3454226" cy="408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0"/>
          <p:cNvSpPr/>
          <p:nvPr/>
        </p:nvSpPr>
        <p:spPr>
          <a:xfrm>
            <a:off x="4208825" y="807500"/>
            <a:ext cx="653100" cy="4087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50"/>
          <p:cNvSpPr txBox="1"/>
          <p:nvPr>
            <p:ph idx="1" type="body"/>
          </p:nvPr>
        </p:nvSpPr>
        <p:spPr>
          <a:xfrm rot="-5400000">
            <a:off x="2710325" y="2391600"/>
            <a:ext cx="3803700" cy="8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40"/>
              <a:t>Feeds contain all the posts of the people and companies you connect with… even Edgio</a:t>
            </a:r>
            <a:endParaRPr sz="154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425" name="Google Shape;425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4034680" y="1847875"/>
            <a:ext cx="1665374" cy="94717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50"/>
          <p:cNvSpPr txBox="1"/>
          <p:nvPr>
            <p:ph type="title"/>
          </p:nvPr>
        </p:nvSpPr>
        <p:spPr>
          <a:xfrm>
            <a:off x="159175" y="992275"/>
            <a:ext cx="280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Posts and Updates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1"/>
          <p:cNvSpPr/>
          <p:nvPr/>
        </p:nvSpPr>
        <p:spPr>
          <a:xfrm>
            <a:off x="159175" y="790988"/>
            <a:ext cx="3153900" cy="4120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51"/>
          <p:cNvSpPr txBox="1"/>
          <p:nvPr>
            <p:ph type="title"/>
          </p:nvPr>
        </p:nvSpPr>
        <p:spPr>
          <a:xfrm>
            <a:off x="159175" y="1027550"/>
            <a:ext cx="454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Posts and Updates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433" name="Google Shape;433;p51"/>
          <p:cNvSpPr txBox="1"/>
          <p:nvPr>
            <p:ph idx="1" type="body"/>
          </p:nvPr>
        </p:nvSpPr>
        <p:spPr>
          <a:xfrm>
            <a:off x="82975" y="1447850"/>
            <a:ext cx="323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Posts are how you’ll share the jobs Edgio has open</a:t>
            </a:r>
            <a:br>
              <a:rPr lang="en" sz="1700"/>
            </a:b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If you’re not comfortable writing your own posts about open positions, you can just reshare job posts from your PX business partner or our recruiters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434" name="Google Shape;43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9975" y="1027550"/>
            <a:ext cx="4086499" cy="267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6640323" y="3432700"/>
            <a:ext cx="1275000" cy="72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/>
          <p:nvPr/>
        </p:nvSpPr>
        <p:spPr>
          <a:xfrm>
            <a:off x="340525" y="912725"/>
            <a:ext cx="3707400" cy="2457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5"/>
          <p:cNvSpPr txBox="1"/>
          <p:nvPr>
            <p:ph type="title"/>
          </p:nvPr>
        </p:nvSpPr>
        <p:spPr>
          <a:xfrm>
            <a:off x="449875" y="1032625"/>
            <a:ext cx="237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Today’s Agenda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35" name="Google Shape;135;p25"/>
          <p:cNvSpPr txBox="1"/>
          <p:nvPr>
            <p:ph idx="1" type="body"/>
          </p:nvPr>
        </p:nvSpPr>
        <p:spPr>
          <a:xfrm>
            <a:off x="449875" y="1484975"/>
            <a:ext cx="359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Why we want you to use LinkedIn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How to create an awesome profile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Posts and Articles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Be a Brand / Talent Ambassador</a:t>
            </a:r>
            <a:endParaRPr sz="15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2"/>
          <p:cNvSpPr/>
          <p:nvPr/>
        </p:nvSpPr>
        <p:spPr>
          <a:xfrm>
            <a:off x="159175" y="790988"/>
            <a:ext cx="3153900" cy="4120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52"/>
          <p:cNvSpPr txBox="1"/>
          <p:nvPr>
            <p:ph type="title"/>
          </p:nvPr>
        </p:nvSpPr>
        <p:spPr>
          <a:xfrm>
            <a:off x="159175" y="1027550"/>
            <a:ext cx="454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Posts and Updates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442" name="Google Shape;442;p52"/>
          <p:cNvSpPr txBox="1"/>
          <p:nvPr>
            <p:ph idx="1" type="body"/>
          </p:nvPr>
        </p:nvSpPr>
        <p:spPr>
          <a:xfrm>
            <a:off x="41425" y="1447850"/>
            <a:ext cx="323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 sz="1700"/>
              <a:t>Tagging</a:t>
            </a:r>
            <a:r>
              <a:rPr lang="en" sz="1700"/>
              <a:t> people in your posts is a great way build the network</a:t>
            </a:r>
            <a:br>
              <a:rPr lang="en" sz="1700"/>
            </a:br>
            <a:endParaRPr sz="1700"/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Don’t forget to also tag Edgio as the </a:t>
            </a:r>
            <a:r>
              <a:rPr lang="en" sz="1700"/>
              <a:t>company entity in posts for things like trade shows, cultural events, and technology news</a:t>
            </a:r>
            <a:br>
              <a:rPr lang="en" sz="1700"/>
            </a:br>
            <a:endParaRPr sz="1700"/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Some of our campaigns may also have special hashtags - be sure to use those as instructed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443" name="Google Shape;44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9501" y="425375"/>
            <a:ext cx="4093301" cy="390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563577">
            <a:off x="6100224" y="1116075"/>
            <a:ext cx="1275000" cy="72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53"/>
          <p:cNvPicPr preferRelativeResize="0"/>
          <p:nvPr/>
        </p:nvPicPr>
        <p:blipFill rotWithShape="1">
          <a:blip r:embed="rId4">
            <a:alphaModFix/>
          </a:blip>
          <a:srcRect b="4951" l="0" r="2486" t="6001"/>
          <a:stretch/>
        </p:blipFill>
        <p:spPr>
          <a:xfrm>
            <a:off x="3146200" y="2284200"/>
            <a:ext cx="3121026" cy="27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3"/>
          <p:cNvPicPr preferRelativeResize="0"/>
          <p:nvPr/>
        </p:nvPicPr>
        <p:blipFill rotWithShape="1">
          <a:blip r:embed="rId5">
            <a:alphaModFix/>
          </a:blip>
          <a:srcRect b="0" l="0" r="0" t="19504"/>
          <a:stretch/>
        </p:blipFill>
        <p:spPr>
          <a:xfrm>
            <a:off x="3146200" y="113400"/>
            <a:ext cx="3121024" cy="188425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53"/>
          <p:cNvSpPr/>
          <p:nvPr/>
        </p:nvSpPr>
        <p:spPr>
          <a:xfrm>
            <a:off x="159175" y="791000"/>
            <a:ext cx="2743200" cy="4120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53"/>
          <p:cNvSpPr txBox="1"/>
          <p:nvPr>
            <p:ph idx="1" type="body"/>
          </p:nvPr>
        </p:nvSpPr>
        <p:spPr>
          <a:xfrm>
            <a:off x="0" y="1617675"/>
            <a:ext cx="2884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-29606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By sharing everything that’s great about Edgio with your LinkedIn network, you’re an ambassador for all that good stuff and for Edgio</a:t>
            </a:r>
            <a:br>
              <a:rPr lang="en" sz="1700"/>
            </a:br>
            <a:endParaRPr sz="1700"/>
          </a:p>
          <a:p>
            <a:pPr indent="-29606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People who might not otherwise know about us or think to look at our jobs see your activity and check us out</a:t>
            </a:r>
            <a:br>
              <a:rPr lang="en" sz="1700"/>
            </a:br>
            <a:endParaRPr sz="1700"/>
          </a:p>
          <a:p>
            <a:pPr indent="-29606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Show outsiders what’s satisfying and fun about working here</a:t>
            </a:r>
            <a:br>
              <a:rPr lang="en" sz="1700"/>
            </a:br>
            <a:endParaRPr sz="1700"/>
          </a:p>
          <a:p>
            <a:pPr indent="-29606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Your posts show up as </a:t>
            </a:r>
            <a:r>
              <a:rPr b="1" lang="en" sz="1700"/>
              <a:t>Trending coworker content</a:t>
            </a:r>
            <a:r>
              <a:rPr lang="en" sz="1700"/>
              <a:t> on our company page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453" name="Google Shape;453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97900" y="2974650"/>
            <a:ext cx="1270674" cy="16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46201" y="2880007"/>
            <a:ext cx="1209108" cy="311619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3"/>
          <p:cNvSpPr txBox="1"/>
          <p:nvPr>
            <p:ph type="title"/>
          </p:nvPr>
        </p:nvSpPr>
        <p:spPr>
          <a:xfrm>
            <a:off x="212550" y="970500"/>
            <a:ext cx="255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6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What’s a Brand / Talent Ambassador?</a:t>
            </a:r>
            <a:endParaRPr b="1" sz="160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320">
              <a:solidFill>
                <a:schemeClr val="dk2"/>
              </a:solidFill>
            </a:endParaRPr>
          </a:p>
        </p:txBody>
      </p:sp>
      <p:pic>
        <p:nvPicPr>
          <p:cNvPr id="456" name="Google Shape;456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37949" y="1325869"/>
            <a:ext cx="2697826" cy="2491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4"/>
          <p:cNvSpPr txBox="1"/>
          <p:nvPr>
            <p:ph idx="1" type="body"/>
          </p:nvPr>
        </p:nvSpPr>
        <p:spPr>
          <a:xfrm>
            <a:off x="291064" y="295707"/>
            <a:ext cx="80652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9166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"/>
              <a:t>What You Can Share Now</a:t>
            </a:r>
            <a:endParaRPr/>
          </a:p>
        </p:txBody>
      </p:sp>
      <p:sp>
        <p:nvSpPr>
          <p:cNvPr id="462" name="Google Shape;462;p54"/>
          <p:cNvSpPr txBox="1"/>
          <p:nvPr/>
        </p:nvSpPr>
        <p:spPr>
          <a:xfrm>
            <a:off x="685800" y="1384056"/>
            <a:ext cx="7670400" cy="21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We’ll soon have a central location </a:t>
            </a:r>
            <a:r>
              <a:rPr lang="en" sz="1200">
                <a:solidFill>
                  <a:schemeClr val="lt1"/>
                </a:solidFill>
              </a:rPr>
              <a:t>where you can regularly check for updates to share with your LinkedIn network. Until then, here are a few recent examples:</a:t>
            </a:r>
            <a:endParaRPr sz="1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Core Values Campaign:</a:t>
            </a:r>
            <a:endParaRPr b="1" sz="1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3"/>
              </a:rPr>
              <a:t>https://www.linkedin.com/feed/update/urn:li:activity:6979097305337450496  https://www.linkedin.com/feed/update/urn:li:activity:6974039235125198849</a:t>
            </a:r>
            <a:r>
              <a:rPr lang="en" sz="1200">
                <a:solidFill>
                  <a:schemeClr val="lt1"/>
                </a:solidFill>
              </a:rPr>
              <a:t> </a:t>
            </a:r>
            <a:endParaRPr sz="1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Earnings/Company News &amp; Announcements/Positive Mentions in News/Industry:</a:t>
            </a:r>
            <a:endParaRPr b="1" sz="1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4"/>
              </a:rPr>
              <a:t>https://www.linkedin.com/feed/update/urn:li:activity:6962543013000552448 https://www.linkedin.com/feed/update/urn:li:activity:6956279248026222592</a:t>
            </a:r>
            <a:r>
              <a:rPr lang="en" sz="1200">
                <a:solidFill>
                  <a:schemeClr val="lt1"/>
                </a:solidFill>
              </a:rPr>
              <a:t> </a:t>
            </a:r>
            <a:endParaRPr sz="1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5"/>
          <p:cNvSpPr/>
          <p:nvPr/>
        </p:nvSpPr>
        <p:spPr>
          <a:xfrm>
            <a:off x="195175" y="604863"/>
            <a:ext cx="3153900" cy="4120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55"/>
          <p:cNvSpPr txBox="1"/>
          <p:nvPr>
            <p:ph idx="1" type="body"/>
          </p:nvPr>
        </p:nvSpPr>
        <p:spPr>
          <a:xfrm>
            <a:off x="118975" y="1411625"/>
            <a:ext cx="3230100" cy="32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A </a:t>
            </a:r>
            <a:r>
              <a:rPr lang="en" sz="1700"/>
              <a:t>possible side effect of you becoming more active on LinkedIn is unwanted attention from others who are also trying to grow business</a:t>
            </a:r>
            <a:br>
              <a:rPr lang="en" sz="1700"/>
            </a:br>
            <a:endParaRPr sz="1700"/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You do not have to accept the connection request of everyone who asks - if they look like they’re selling you something, feel free to ignore it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469" name="Google Shape;46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9754" y="1152479"/>
            <a:ext cx="2865300" cy="28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4375" y="3101325"/>
            <a:ext cx="2680074" cy="2680074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5"/>
          <p:cNvSpPr txBox="1"/>
          <p:nvPr>
            <p:ph type="title"/>
          </p:nvPr>
        </p:nvSpPr>
        <p:spPr>
          <a:xfrm>
            <a:off x="315650" y="762725"/>
            <a:ext cx="286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It’s OK to Say No or Ignore</a:t>
            </a:r>
            <a:endParaRPr b="1" sz="200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6"/>
          <p:cNvSpPr txBox="1"/>
          <p:nvPr>
            <p:ph type="title"/>
          </p:nvPr>
        </p:nvSpPr>
        <p:spPr>
          <a:xfrm>
            <a:off x="1550350" y="174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b="1" lang="en" sz="3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To Sum Up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56"/>
          <p:cNvSpPr/>
          <p:nvPr/>
        </p:nvSpPr>
        <p:spPr>
          <a:xfrm>
            <a:off x="5338675" y="880838"/>
            <a:ext cx="3153900" cy="4120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56"/>
          <p:cNvSpPr txBox="1"/>
          <p:nvPr>
            <p:ph idx="1" type="body"/>
          </p:nvPr>
        </p:nvSpPr>
        <p:spPr>
          <a:xfrm>
            <a:off x="5414875" y="1222825"/>
            <a:ext cx="3077700" cy="32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Help us source great talent by:</a:t>
            </a:r>
            <a:endParaRPr b="1" sz="1700"/>
          </a:p>
          <a:p>
            <a:pPr indent="-32035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Uploading a profile pic</a:t>
            </a:r>
            <a:br>
              <a:rPr lang="en" sz="1700"/>
            </a:br>
            <a:endParaRPr sz="1700"/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Changing your profile header to Edgio brand</a:t>
            </a:r>
            <a:br>
              <a:rPr lang="en" sz="1700"/>
            </a:br>
            <a:endParaRPr sz="1700"/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Adding your Edgio position to your work history</a:t>
            </a:r>
            <a:br>
              <a:rPr lang="en" sz="1700"/>
            </a:br>
            <a:endParaRPr sz="1700"/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Sharing open roles and other company news from Edgio leaders and the PX team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7"/>
          <p:cNvSpPr/>
          <p:nvPr/>
        </p:nvSpPr>
        <p:spPr>
          <a:xfrm>
            <a:off x="5602100" y="1152475"/>
            <a:ext cx="3142500" cy="3089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57"/>
          <p:cNvSpPr txBox="1"/>
          <p:nvPr>
            <p:ph idx="1" type="body"/>
          </p:nvPr>
        </p:nvSpPr>
        <p:spPr>
          <a:xfrm>
            <a:off x="5557400" y="2350050"/>
            <a:ext cx="3231900" cy="9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300"/>
              <a:t>QUESTIONS?</a:t>
            </a:r>
            <a:endParaRPr sz="3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/>
          <p:nvPr/>
        </p:nvSpPr>
        <p:spPr>
          <a:xfrm>
            <a:off x="342425" y="1039150"/>
            <a:ext cx="4633800" cy="3768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6"/>
          <p:cNvSpPr txBox="1"/>
          <p:nvPr>
            <p:ph idx="1" type="body"/>
          </p:nvPr>
        </p:nvSpPr>
        <p:spPr>
          <a:xfrm>
            <a:off x="332000" y="1648750"/>
            <a:ext cx="4633800" cy="37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Edgio currently has open positions to fill</a:t>
            </a:r>
            <a:br>
              <a:rPr lang="en" sz="1600"/>
            </a:br>
            <a:endParaRPr sz="1600"/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 do have technical recruiters, but you using LinkedIn helps us reach a larger network of people who might want to work with us</a:t>
            </a:r>
            <a:br>
              <a:rPr lang="en" sz="1600"/>
            </a:br>
            <a:endParaRPr sz="1600"/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 just rebranded - let’s get Edgio’s name out there!</a:t>
            </a:r>
            <a:br>
              <a:rPr lang="en" sz="1600"/>
            </a:br>
            <a:endParaRPr sz="1600"/>
          </a:p>
          <a:p>
            <a:pPr indent="-330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For a remote team, LinkedIn is yet another great way to connect with your colleagues</a:t>
            </a:r>
            <a:endParaRPr sz="1600"/>
          </a:p>
        </p:txBody>
      </p:sp>
      <p:pic>
        <p:nvPicPr>
          <p:cNvPr id="142" name="Google Shape;14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5575" y="953975"/>
            <a:ext cx="3826024" cy="1887505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3" name="Google Shape;143;p26"/>
          <p:cNvSpPr txBox="1"/>
          <p:nvPr>
            <p:ph type="title"/>
          </p:nvPr>
        </p:nvSpPr>
        <p:spPr>
          <a:xfrm>
            <a:off x="461000" y="1182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22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Why We Want You To Use It</a:t>
            </a:r>
            <a:endParaRPr sz="2222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/>
          <p:nvPr/>
        </p:nvSpPr>
        <p:spPr>
          <a:xfrm>
            <a:off x="299200" y="893150"/>
            <a:ext cx="4633800" cy="3089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Don’t feel awkward asking your colleagues to connect!</a:t>
            </a:r>
            <a:br>
              <a:rPr lang="en">
                <a:solidFill>
                  <a:schemeClr val="dk2"/>
                </a:solidFill>
              </a:rPr>
            </a:b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See where they’ve been, where they’re based, and what they’re passionate about</a:t>
            </a:r>
            <a:br>
              <a:rPr lang="en">
                <a:solidFill>
                  <a:schemeClr val="dk2"/>
                </a:solidFill>
              </a:rPr>
            </a:b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">
                <a:solidFill>
                  <a:schemeClr val="dk2"/>
                </a:solidFill>
              </a:rPr>
              <a:t>Connecting expands all of our networks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49" name="Google Shape;14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2200" y="1065150"/>
            <a:ext cx="3572874" cy="267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7"/>
          <p:cNvSpPr txBox="1"/>
          <p:nvPr/>
        </p:nvSpPr>
        <p:spPr>
          <a:xfrm>
            <a:off x="496375" y="1127500"/>
            <a:ext cx="4075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</a:rPr>
              <a:t>Speaking of Colleagues…</a:t>
            </a:r>
            <a:endParaRPr b="1"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/>
          <p:nvPr/>
        </p:nvSpPr>
        <p:spPr>
          <a:xfrm>
            <a:off x="5338675" y="728450"/>
            <a:ext cx="3412800" cy="3192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8"/>
          <p:cNvSpPr txBox="1"/>
          <p:nvPr>
            <p:ph idx="1" type="body"/>
          </p:nvPr>
        </p:nvSpPr>
        <p:spPr>
          <a:xfrm>
            <a:off x="5414875" y="1400950"/>
            <a:ext cx="3077700" cy="32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Let’s look at a sample LinkedIn profile</a:t>
            </a:r>
            <a:br>
              <a:rPr lang="en" sz="1700"/>
            </a:b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What’s missing from it?</a:t>
            </a:r>
            <a:br>
              <a:rPr lang="en" sz="1700"/>
            </a:b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u="sng">
                <a:solidFill>
                  <a:schemeClr val="hlink"/>
                </a:solidFill>
                <a:hlinkClick r:id="rId4"/>
              </a:rPr>
              <a:t>https://www.linkedin.com/in/jane-doe-b18950251/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157" name="Google Shape;157;p28"/>
          <p:cNvSpPr txBox="1"/>
          <p:nvPr>
            <p:ph type="title"/>
          </p:nvPr>
        </p:nvSpPr>
        <p:spPr>
          <a:xfrm>
            <a:off x="5479300" y="889175"/>
            <a:ext cx="374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04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What’s Wrong Here?</a:t>
            </a:r>
            <a:endParaRPr sz="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82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/>
          <p:nvPr/>
        </p:nvSpPr>
        <p:spPr>
          <a:xfrm>
            <a:off x="206500" y="644825"/>
            <a:ext cx="3510000" cy="4120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0"/>
          <p:cNvSpPr txBox="1"/>
          <p:nvPr>
            <p:ph idx="1" type="body"/>
          </p:nvPr>
        </p:nvSpPr>
        <p:spPr>
          <a:xfrm>
            <a:off x="206500" y="1182275"/>
            <a:ext cx="333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LinkedIn is like your digital resume and portfolio - it’s ok to brag</a:t>
            </a:r>
            <a:br>
              <a:rPr lang="en" sz="1700"/>
            </a:b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Profiles should tell a story of your professional journey</a:t>
            </a:r>
            <a:br>
              <a:rPr lang="en" sz="1700"/>
            </a:b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LinkedIn’s algorithm is built to increase views on profiles that have more information and use</a:t>
            </a:r>
            <a:endParaRPr sz="1700"/>
          </a:p>
        </p:txBody>
      </p:sp>
      <p:sp>
        <p:nvSpPr>
          <p:cNvPr id="169" name="Google Shape;169;p30"/>
          <p:cNvSpPr txBox="1"/>
          <p:nvPr>
            <p:ph type="title"/>
          </p:nvPr>
        </p:nvSpPr>
        <p:spPr>
          <a:xfrm>
            <a:off x="366425" y="726675"/>
            <a:ext cx="118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Photos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/>
          <p:nvPr/>
        </p:nvSpPr>
        <p:spPr>
          <a:xfrm>
            <a:off x="206500" y="644825"/>
            <a:ext cx="3510000" cy="4120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1"/>
          <p:cNvSpPr txBox="1"/>
          <p:nvPr>
            <p:ph idx="1" type="body"/>
          </p:nvPr>
        </p:nvSpPr>
        <p:spPr>
          <a:xfrm>
            <a:off x="311700" y="1225475"/>
            <a:ext cx="333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You </a:t>
            </a:r>
            <a:r>
              <a:rPr b="1" lang="en" sz="1700"/>
              <a:t>must</a:t>
            </a:r>
            <a:r>
              <a:rPr lang="en" sz="1700"/>
              <a:t> have a photo! Members with photos have 9x more connections and 21x more views</a:t>
            </a:r>
            <a:br>
              <a:rPr lang="en" sz="1700"/>
            </a:b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Think about good lighting, with the image of </a:t>
            </a:r>
            <a:r>
              <a:rPr lang="en" sz="1700"/>
              <a:t>just your face and shoulders - no other people or scenery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176" name="Google Shape;17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3900" y="88075"/>
            <a:ext cx="4688526" cy="487182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1"/>
          <p:cNvSpPr txBox="1"/>
          <p:nvPr>
            <p:ph type="title"/>
          </p:nvPr>
        </p:nvSpPr>
        <p:spPr>
          <a:xfrm>
            <a:off x="365375" y="791575"/>
            <a:ext cx="184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Photos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